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4"/>
  </p:sldMasterIdLst>
  <p:notesMasterIdLst>
    <p:notesMasterId r:id="rId26"/>
  </p:notesMasterIdLst>
  <p:sldIdLst>
    <p:sldId id="278" r:id="rId5"/>
    <p:sldId id="282" r:id="rId6"/>
    <p:sldId id="271" r:id="rId7"/>
    <p:sldId id="287" r:id="rId8"/>
    <p:sldId id="296" r:id="rId9"/>
    <p:sldId id="307" r:id="rId10"/>
    <p:sldId id="288" r:id="rId11"/>
    <p:sldId id="306" r:id="rId12"/>
    <p:sldId id="301" r:id="rId13"/>
    <p:sldId id="289" r:id="rId14"/>
    <p:sldId id="308" r:id="rId15"/>
    <p:sldId id="290" r:id="rId16"/>
    <p:sldId id="291" r:id="rId17"/>
    <p:sldId id="302" r:id="rId18"/>
    <p:sldId id="292" r:id="rId19"/>
    <p:sldId id="309" r:id="rId20"/>
    <p:sldId id="297" r:id="rId21"/>
    <p:sldId id="295" r:id="rId22"/>
    <p:sldId id="298" r:id="rId23"/>
    <p:sldId id="286" r:id="rId24"/>
    <p:sldId id="274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63E"/>
    <a:srgbClr val="268136"/>
    <a:srgbClr val="5EAC3E"/>
    <a:srgbClr val="7CC440"/>
    <a:srgbClr val="5DAA3E"/>
    <a:srgbClr val="247D3B"/>
    <a:srgbClr val="7EB83E"/>
    <a:srgbClr val="70AD47"/>
    <a:srgbClr val="85C240"/>
    <a:srgbClr val="066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238" y="1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OS EVANGELOS" userId="6f2e4ac9-1b11-4ddb-813a-fb2db02afd5f" providerId="ADAL" clId="{CCA8ED0D-CD06-4318-8117-EB02B35AED31}"/>
    <pc:docChg chg="modSld">
      <pc:chgData name="ADAMOS EVANGELOS" userId="6f2e4ac9-1b11-4ddb-813a-fb2db02afd5f" providerId="ADAL" clId="{CCA8ED0D-CD06-4318-8117-EB02B35AED31}" dt="2024-11-11T10:47:24.202" v="41" actId="20577"/>
      <pc:docMkLst>
        <pc:docMk/>
      </pc:docMkLst>
      <pc:sldChg chg="modSp mod">
        <pc:chgData name="ADAMOS EVANGELOS" userId="6f2e4ac9-1b11-4ddb-813a-fb2db02afd5f" providerId="ADAL" clId="{CCA8ED0D-CD06-4318-8117-EB02B35AED31}" dt="2024-11-11T10:45:52.028" v="7" actId="20577"/>
        <pc:sldMkLst>
          <pc:docMk/>
          <pc:sldMk cId="2020535971" sldId="271"/>
        </pc:sldMkLst>
        <pc:spChg chg="mod">
          <ac:chgData name="ADAMOS EVANGELOS" userId="6f2e4ac9-1b11-4ddb-813a-fb2db02afd5f" providerId="ADAL" clId="{CCA8ED0D-CD06-4318-8117-EB02B35AED31}" dt="2024-11-11T10:45:52.028" v="7" actId="20577"/>
          <ac:spMkLst>
            <pc:docMk/>
            <pc:sldMk cId="2020535971" sldId="271"/>
            <ac:spMk id="9" creationId="{B896C4E9-84C4-A8F0-B841-420F0D63D707}"/>
          </ac:spMkLst>
        </pc:spChg>
      </pc:sldChg>
      <pc:sldChg chg="modSp mod">
        <pc:chgData name="ADAMOS EVANGELOS" userId="6f2e4ac9-1b11-4ddb-813a-fb2db02afd5f" providerId="ADAL" clId="{CCA8ED0D-CD06-4318-8117-EB02B35AED31}" dt="2024-11-11T10:45:41.837" v="3" actId="6549"/>
        <pc:sldMkLst>
          <pc:docMk/>
          <pc:sldMk cId="1563397576" sldId="282"/>
        </pc:sldMkLst>
        <pc:spChg chg="mod">
          <ac:chgData name="ADAMOS EVANGELOS" userId="6f2e4ac9-1b11-4ddb-813a-fb2db02afd5f" providerId="ADAL" clId="{CCA8ED0D-CD06-4318-8117-EB02B35AED31}" dt="2024-11-11T10:45:41.837" v="3" actId="6549"/>
          <ac:spMkLst>
            <pc:docMk/>
            <pc:sldMk cId="1563397576" sldId="282"/>
            <ac:spMk id="14" creationId="{4AD0F661-2D0C-5E55-FBE2-6E66487BBA33}"/>
          </ac:spMkLst>
        </pc:spChg>
      </pc:sldChg>
      <pc:sldChg chg="modSp mod">
        <pc:chgData name="ADAMOS EVANGELOS" userId="6f2e4ac9-1b11-4ddb-813a-fb2db02afd5f" providerId="ADAL" clId="{CCA8ED0D-CD06-4318-8117-EB02B35AED31}" dt="2024-11-11T10:47:24.202" v="41" actId="20577"/>
        <pc:sldMkLst>
          <pc:docMk/>
          <pc:sldMk cId="1883251415" sldId="286"/>
        </pc:sldMkLst>
        <pc:spChg chg="mod">
          <ac:chgData name="ADAMOS EVANGELOS" userId="6f2e4ac9-1b11-4ddb-813a-fb2db02afd5f" providerId="ADAL" clId="{CCA8ED0D-CD06-4318-8117-EB02B35AED31}" dt="2024-11-11T10:47:24.202" v="41" actId="20577"/>
          <ac:spMkLst>
            <pc:docMk/>
            <pc:sldMk cId="1883251415" sldId="286"/>
            <ac:spMk id="2" creationId="{5D5824E0-8615-8763-4130-2520BEC7E9C3}"/>
          </ac:spMkLst>
        </pc:spChg>
      </pc:sldChg>
      <pc:sldChg chg="modSp mod">
        <pc:chgData name="ADAMOS EVANGELOS" userId="6f2e4ac9-1b11-4ddb-813a-fb2db02afd5f" providerId="ADAL" clId="{CCA8ED0D-CD06-4318-8117-EB02B35AED31}" dt="2024-11-11T10:46:08.902" v="9" actId="20577"/>
        <pc:sldMkLst>
          <pc:docMk/>
          <pc:sldMk cId="2296342402" sldId="287"/>
        </pc:sldMkLst>
        <pc:spChg chg="mod">
          <ac:chgData name="ADAMOS EVANGELOS" userId="6f2e4ac9-1b11-4ddb-813a-fb2db02afd5f" providerId="ADAL" clId="{CCA8ED0D-CD06-4318-8117-EB02B35AED31}" dt="2024-11-11T10:46:08.902" v="9" actId="20577"/>
          <ac:spMkLst>
            <pc:docMk/>
            <pc:sldMk cId="2296342402" sldId="287"/>
            <ac:spMk id="2" creationId="{B2AD5D7C-07E9-106F-2F00-DDF3530DE1CB}"/>
          </ac:spMkLst>
        </pc:spChg>
      </pc:sldChg>
      <pc:sldChg chg="modSp mod">
        <pc:chgData name="ADAMOS EVANGELOS" userId="6f2e4ac9-1b11-4ddb-813a-fb2db02afd5f" providerId="ADAL" clId="{CCA8ED0D-CD06-4318-8117-EB02B35AED31}" dt="2024-11-11T10:46:21.930" v="15" actId="20577"/>
        <pc:sldMkLst>
          <pc:docMk/>
          <pc:sldMk cId="1275214383" sldId="288"/>
        </pc:sldMkLst>
        <pc:spChg chg="mod">
          <ac:chgData name="ADAMOS EVANGELOS" userId="6f2e4ac9-1b11-4ddb-813a-fb2db02afd5f" providerId="ADAL" clId="{CCA8ED0D-CD06-4318-8117-EB02B35AED31}" dt="2024-11-11T10:46:21.930" v="15" actId="20577"/>
          <ac:spMkLst>
            <pc:docMk/>
            <pc:sldMk cId="1275214383" sldId="288"/>
            <ac:spMk id="3" creationId="{C40308C1-CA03-E6E7-02DB-2AB6EE1469F5}"/>
          </ac:spMkLst>
        </pc:spChg>
      </pc:sldChg>
      <pc:sldChg chg="modSp mod">
        <pc:chgData name="ADAMOS EVANGELOS" userId="6f2e4ac9-1b11-4ddb-813a-fb2db02afd5f" providerId="ADAL" clId="{CCA8ED0D-CD06-4318-8117-EB02B35AED31}" dt="2024-11-11T10:46:40.045" v="21" actId="20577"/>
        <pc:sldMkLst>
          <pc:docMk/>
          <pc:sldMk cId="987290813" sldId="289"/>
        </pc:sldMkLst>
        <pc:spChg chg="mod">
          <ac:chgData name="ADAMOS EVANGELOS" userId="6f2e4ac9-1b11-4ddb-813a-fb2db02afd5f" providerId="ADAL" clId="{CCA8ED0D-CD06-4318-8117-EB02B35AED31}" dt="2024-11-11T10:46:40.045" v="21" actId="20577"/>
          <ac:spMkLst>
            <pc:docMk/>
            <pc:sldMk cId="987290813" sldId="289"/>
            <ac:spMk id="2" creationId="{2A8094BF-C205-006F-13D9-BA2B8355E7C7}"/>
          </ac:spMkLst>
        </pc:spChg>
      </pc:sldChg>
      <pc:sldChg chg="modSp mod">
        <pc:chgData name="ADAMOS EVANGELOS" userId="6f2e4ac9-1b11-4ddb-813a-fb2db02afd5f" providerId="ADAL" clId="{CCA8ED0D-CD06-4318-8117-EB02B35AED31}" dt="2024-11-11T10:46:50.614" v="25" actId="20577"/>
        <pc:sldMkLst>
          <pc:docMk/>
          <pc:sldMk cId="2818566013" sldId="290"/>
        </pc:sldMkLst>
        <pc:spChg chg="mod">
          <ac:chgData name="ADAMOS EVANGELOS" userId="6f2e4ac9-1b11-4ddb-813a-fb2db02afd5f" providerId="ADAL" clId="{CCA8ED0D-CD06-4318-8117-EB02B35AED31}" dt="2024-11-11T10:46:50.614" v="25" actId="20577"/>
          <ac:spMkLst>
            <pc:docMk/>
            <pc:sldMk cId="2818566013" sldId="290"/>
            <ac:spMk id="2" creationId="{71EBEFE5-8DCB-414B-A15A-8EBAFCDED4A9}"/>
          </ac:spMkLst>
        </pc:spChg>
      </pc:sldChg>
      <pc:sldChg chg="modSp mod">
        <pc:chgData name="ADAMOS EVANGELOS" userId="6f2e4ac9-1b11-4ddb-813a-fb2db02afd5f" providerId="ADAL" clId="{CCA8ED0D-CD06-4318-8117-EB02B35AED31}" dt="2024-11-11T10:46:54.112" v="27" actId="20577"/>
        <pc:sldMkLst>
          <pc:docMk/>
          <pc:sldMk cId="1774810372" sldId="291"/>
        </pc:sldMkLst>
        <pc:spChg chg="mod">
          <ac:chgData name="ADAMOS EVANGELOS" userId="6f2e4ac9-1b11-4ddb-813a-fb2db02afd5f" providerId="ADAL" clId="{CCA8ED0D-CD06-4318-8117-EB02B35AED31}" dt="2024-11-11T10:46:54.112" v="27" actId="20577"/>
          <ac:spMkLst>
            <pc:docMk/>
            <pc:sldMk cId="1774810372" sldId="291"/>
            <ac:spMk id="3" creationId="{F6504D45-42BF-71F7-DB06-C1C5B98AA693}"/>
          </ac:spMkLst>
        </pc:spChg>
      </pc:sldChg>
      <pc:sldChg chg="modSp mod">
        <pc:chgData name="ADAMOS EVANGELOS" userId="6f2e4ac9-1b11-4ddb-813a-fb2db02afd5f" providerId="ADAL" clId="{CCA8ED0D-CD06-4318-8117-EB02B35AED31}" dt="2024-11-11T10:47:01.916" v="31" actId="20577"/>
        <pc:sldMkLst>
          <pc:docMk/>
          <pc:sldMk cId="2863065129" sldId="292"/>
        </pc:sldMkLst>
        <pc:spChg chg="mod">
          <ac:chgData name="ADAMOS EVANGELOS" userId="6f2e4ac9-1b11-4ddb-813a-fb2db02afd5f" providerId="ADAL" clId="{CCA8ED0D-CD06-4318-8117-EB02B35AED31}" dt="2024-11-11T10:47:01.916" v="31" actId="20577"/>
          <ac:spMkLst>
            <pc:docMk/>
            <pc:sldMk cId="2863065129" sldId="292"/>
            <ac:spMk id="2" creationId="{12912F21-ED90-DBF3-4512-87BDD601DBBC}"/>
          </ac:spMkLst>
        </pc:spChg>
      </pc:sldChg>
      <pc:sldChg chg="modSp mod">
        <pc:chgData name="ADAMOS EVANGELOS" userId="6f2e4ac9-1b11-4ddb-813a-fb2db02afd5f" providerId="ADAL" clId="{CCA8ED0D-CD06-4318-8117-EB02B35AED31}" dt="2024-11-11T10:47:15.123" v="37" actId="20577"/>
        <pc:sldMkLst>
          <pc:docMk/>
          <pc:sldMk cId="490768955" sldId="295"/>
        </pc:sldMkLst>
        <pc:spChg chg="mod">
          <ac:chgData name="ADAMOS EVANGELOS" userId="6f2e4ac9-1b11-4ddb-813a-fb2db02afd5f" providerId="ADAL" clId="{CCA8ED0D-CD06-4318-8117-EB02B35AED31}" dt="2024-11-11T10:47:15.123" v="37" actId="20577"/>
          <ac:spMkLst>
            <pc:docMk/>
            <pc:sldMk cId="490768955" sldId="295"/>
            <ac:spMk id="2" creationId="{78435CE3-08FC-7CF0-01CA-8B5DAA5792B6}"/>
          </ac:spMkLst>
        </pc:spChg>
      </pc:sldChg>
      <pc:sldChg chg="modSp mod">
        <pc:chgData name="ADAMOS EVANGELOS" userId="6f2e4ac9-1b11-4ddb-813a-fb2db02afd5f" providerId="ADAL" clId="{CCA8ED0D-CD06-4318-8117-EB02B35AED31}" dt="2024-11-11T10:46:14.071" v="11" actId="20577"/>
        <pc:sldMkLst>
          <pc:docMk/>
          <pc:sldMk cId="2820095467" sldId="296"/>
        </pc:sldMkLst>
        <pc:spChg chg="mod">
          <ac:chgData name="ADAMOS EVANGELOS" userId="6f2e4ac9-1b11-4ddb-813a-fb2db02afd5f" providerId="ADAL" clId="{CCA8ED0D-CD06-4318-8117-EB02B35AED31}" dt="2024-11-11T10:46:14.071" v="11" actId="20577"/>
          <ac:spMkLst>
            <pc:docMk/>
            <pc:sldMk cId="2820095467" sldId="296"/>
            <ac:spMk id="2" creationId="{5AE070DC-5638-CEC2-3162-4851CC45A29D}"/>
          </ac:spMkLst>
        </pc:spChg>
      </pc:sldChg>
      <pc:sldChg chg="modSp mod">
        <pc:chgData name="ADAMOS EVANGELOS" userId="6f2e4ac9-1b11-4ddb-813a-fb2db02afd5f" providerId="ADAL" clId="{CCA8ED0D-CD06-4318-8117-EB02B35AED31}" dt="2024-11-11T10:47:11.018" v="35" actId="20577"/>
        <pc:sldMkLst>
          <pc:docMk/>
          <pc:sldMk cId="1930534486" sldId="297"/>
        </pc:sldMkLst>
        <pc:spChg chg="mod">
          <ac:chgData name="ADAMOS EVANGELOS" userId="6f2e4ac9-1b11-4ddb-813a-fb2db02afd5f" providerId="ADAL" clId="{CCA8ED0D-CD06-4318-8117-EB02B35AED31}" dt="2024-11-11T10:47:11.018" v="35" actId="20577"/>
          <ac:spMkLst>
            <pc:docMk/>
            <pc:sldMk cId="1930534486" sldId="297"/>
            <ac:spMk id="2" creationId="{827752CD-78AA-AC8D-94D6-18C16AB9B139}"/>
          </ac:spMkLst>
        </pc:spChg>
      </pc:sldChg>
      <pc:sldChg chg="modSp mod">
        <pc:chgData name="ADAMOS EVANGELOS" userId="6f2e4ac9-1b11-4ddb-813a-fb2db02afd5f" providerId="ADAL" clId="{CCA8ED0D-CD06-4318-8117-EB02B35AED31}" dt="2024-11-11T10:47:19.169" v="39" actId="20577"/>
        <pc:sldMkLst>
          <pc:docMk/>
          <pc:sldMk cId="1170841485" sldId="298"/>
        </pc:sldMkLst>
        <pc:spChg chg="mod">
          <ac:chgData name="ADAMOS EVANGELOS" userId="6f2e4ac9-1b11-4ddb-813a-fb2db02afd5f" providerId="ADAL" clId="{CCA8ED0D-CD06-4318-8117-EB02B35AED31}" dt="2024-11-11T10:47:19.169" v="39" actId="20577"/>
          <ac:spMkLst>
            <pc:docMk/>
            <pc:sldMk cId="1170841485" sldId="298"/>
            <ac:spMk id="2" creationId="{38EC580C-6FCD-70C5-7594-78CF4A8F5D2A}"/>
          </ac:spMkLst>
        </pc:spChg>
      </pc:sldChg>
      <pc:sldChg chg="modSp mod">
        <pc:chgData name="ADAMOS EVANGELOS" userId="6f2e4ac9-1b11-4ddb-813a-fb2db02afd5f" providerId="ADAL" clId="{CCA8ED0D-CD06-4318-8117-EB02B35AED31}" dt="2024-11-11T10:46:30.624" v="19" actId="20577"/>
        <pc:sldMkLst>
          <pc:docMk/>
          <pc:sldMk cId="2873307060" sldId="301"/>
        </pc:sldMkLst>
        <pc:spChg chg="mod">
          <ac:chgData name="ADAMOS EVANGELOS" userId="6f2e4ac9-1b11-4ddb-813a-fb2db02afd5f" providerId="ADAL" clId="{CCA8ED0D-CD06-4318-8117-EB02B35AED31}" dt="2024-11-11T10:46:30.624" v="19" actId="20577"/>
          <ac:spMkLst>
            <pc:docMk/>
            <pc:sldMk cId="2873307060" sldId="301"/>
            <ac:spMk id="3" creationId="{EDA00632-13B8-3366-A1A5-CB1F803540E0}"/>
          </ac:spMkLst>
        </pc:spChg>
      </pc:sldChg>
      <pc:sldChg chg="modSp mod">
        <pc:chgData name="ADAMOS EVANGELOS" userId="6f2e4ac9-1b11-4ddb-813a-fb2db02afd5f" providerId="ADAL" clId="{CCA8ED0D-CD06-4318-8117-EB02B35AED31}" dt="2024-11-11T10:46:58.313" v="29" actId="20577"/>
        <pc:sldMkLst>
          <pc:docMk/>
          <pc:sldMk cId="1315882997" sldId="302"/>
        </pc:sldMkLst>
        <pc:spChg chg="mod">
          <ac:chgData name="ADAMOS EVANGELOS" userId="6f2e4ac9-1b11-4ddb-813a-fb2db02afd5f" providerId="ADAL" clId="{CCA8ED0D-CD06-4318-8117-EB02B35AED31}" dt="2024-11-11T10:46:58.313" v="29" actId="20577"/>
          <ac:spMkLst>
            <pc:docMk/>
            <pc:sldMk cId="1315882997" sldId="302"/>
            <ac:spMk id="2" creationId="{898E13BF-B194-200C-0A67-3A3625D2CA91}"/>
          </ac:spMkLst>
        </pc:spChg>
      </pc:sldChg>
      <pc:sldChg chg="modSp mod">
        <pc:chgData name="ADAMOS EVANGELOS" userId="6f2e4ac9-1b11-4ddb-813a-fb2db02afd5f" providerId="ADAL" clId="{CCA8ED0D-CD06-4318-8117-EB02B35AED31}" dt="2024-11-11T10:46:26.865" v="17" actId="20577"/>
        <pc:sldMkLst>
          <pc:docMk/>
          <pc:sldMk cId="784676760" sldId="306"/>
        </pc:sldMkLst>
        <pc:spChg chg="mod">
          <ac:chgData name="ADAMOS EVANGELOS" userId="6f2e4ac9-1b11-4ddb-813a-fb2db02afd5f" providerId="ADAL" clId="{CCA8ED0D-CD06-4318-8117-EB02B35AED31}" dt="2024-11-11T10:46:26.865" v="17" actId="20577"/>
          <ac:spMkLst>
            <pc:docMk/>
            <pc:sldMk cId="784676760" sldId="306"/>
            <ac:spMk id="3" creationId="{0301E99A-F5A0-7B0F-30CE-4D3892E317C4}"/>
          </ac:spMkLst>
        </pc:spChg>
      </pc:sldChg>
      <pc:sldChg chg="modSp mod">
        <pc:chgData name="ADAMOS EVANGELOS" userId="6f2e4ac9-1b11-4ddb-813a-fb2db02afd5f" providerId="ADAL" clId="{CCA8ED0D-CD06-4318-8117-EB02B35AED31}" dt="2024-11-11T10:46:17.499" v="13" actId="20577"/>
        <pc:sldMkLst>
          <pc:docMk/>
          <pc:sldMk cId="2859174681" sldId="307"/>
        </pc:sldMkLst>
        <pc:spChg chg="mod">
          <ac:chgData name="ADAMOS EVANGELOS" userId="6f2e4ac9-1b11-4ddb-813a-fb2db02afd5f" providerId="ADAL" clId="{CCA8ED0D-CD06-4318-8117-EB02B35AED31}" dt="2024-11-11T10:46:17.499" v="13" actId="20577"/>
          <ac:spMkLst>
            <pc:docMk/>
            <pc:sldMk cId="2859174681" sldId="307"/>
            <ac:spMk id="2" creationId="{E9725F47-E7D1-0CCC-7441-D2D185B90EB3}"/>
          </ac:spMkLst>
        </pc:spChg>
      </pc:sldChg>
      <pc:sldChg chg="modSp mod">
        <pc:chgData name="ADAMOS EVANGELOS" userId="6f2e4ac9-1b11-4ddb-813a-fb2db02afd5f" providerId="ADAL" clId="{CCA8ED0D-CD06-4318-8117-EB02B35AED31}" dt="2024-11-11T10:46:46.232" v="23" actId="20577"/>
        <pc:sldMkLst>
          <pc:docMk/>
          <pc:sldMk cId="662164021" sldId="308"/>
        </pc:sldMkLst>
        <pc:spChg chg="mod">
          <ac:chgData name="ADAMOS EVANGELOS" userId="6f2e4ac9-1b11-4ddb-813a-fb2db02afd5f" providerId="ADAL" clId="{CCA8ED0D-CD06-4318-8117-EB02B35AED31}" dt="2024-11-11T10:46:46.232" v="23" actId="20577"/>
          <ac:spMkLst>
            <pc:docMk/>
            <pc:sldMk cId="662164021" sldId="308"/>
            <ac:spMk id="2" creationId="{E53B92EE-CB4C-1153-DBF0-53C0B05730BD}"/>
          </ac:spMkLst>
        </pc:spChg>
      </pc:sldChg>
      <pc:sldChg chg="modSp mod">
        <pc:chgData name="ADAMOS EVANGELOS" userId="6f2e4ac9-1b11-4ddb-813a-fb2db02afd5f" providerId="ADAL" clId="{CCA8ED0D-CD06-4318-8117-EB02B35AED31}" dt="2024-11-11T10:47:05.584" v="33" actId="20577"/>
        <pc:sldMkLst>
          <pc:docMk/>
          <pc:sldMk cId="2687379355" sldId="309"/>
        </pc:sldMkLst>
        <pc:spChg chg="mod">
          <ac:chgData name="ADAMOS EVANGELOS" userId="6f2e4ac9-1b11-4ddb-813a-fb2db02afd5f" providerId="ADAL" clId="{CCA8ED0D-CD06-4318-8117-EB02B35AED31}" dt="2024-11-11T10:47:05.584" v="33" actId="20577"/>
          <ac:spMkLst>
            <pc:docMk/>
            <pc:sldMk cId="2687379355" sldId="309"/>
            <ac:spMk id="2" creationId="{674C28F9-6FF4-49B6-D7A9-38D07305971A}"/>
          </ac:spMkLst>
        </pc:spChg>
      </pc:sldChg>
    </pc:docChg>
  </pc:docChgLst>
  <pc:docChgLst>
    <pc:chgData name="Elladios Christodoulou" userId="05be9b61-a6d8-456a-ad4d-121a05dfdc97" providerId="ADAL" clId="{6DF510E9-75B4-4067-96E6-2822618DA780}"/>
    <pc:docChg chg="undo custSel addSld delSld modSld sldOrd">
      <pc:chgData name="Elladios Christodoulou" userId="05be9b61-a6d8-456a-ad4d-121a05dfdc97" providerId="ADAL" clId="{6DF510E9-75B4-4067-96E6-2822618DA780}" dt="2024-06-20T06:31:40.503" v="2019" actId="20577"/>
      <pc:docMkLst>
        <pc:docMk/>
      </pc:docMkLst>
      <pc:sldChg chg="addSp delSp modSp mod">
        <pc:chgData name="Elladios Christodoulou" userId="05be9b61-a6d8-456a-ad4d-121a05dfdc97" providerId="ADAL" clId="{6DF510E9-75B4-4067-96E6-2822618DA780}" dt="2024-06-20T05:59:47.706" v="1865"/>
        <pc:sldMkLst>
          <pc:docMk/>
          <pc:sldMk cId="2020535971" sldId="271"/>
        </pc:sldMkLst>
        <pc:spChg chg="mod">
          <ac:chgData name="Elladios Christodoulou" userId="05be9b61-a6d8-456a-ad4d-121a05dfdc97" providerId="ADAL" clId="{6DF510E9-75B4-4067-96E6-2822618DA780}" dt="2024-04-29T09:28:41.629" v="830" actId="12"/>
          <ac:spMkLst>
            <pc:docMk/>
            <pc:sldMk cId="2020535971" sldId="271"/>
            <ac:spMk id="3" creationId="{00000000-0000-0000-0000-000000000000}"/>
          </ac:spMkLst>
        </pc:spChg>
        <pc:spChg chg="del">
          <ac:chgData name="Elladios Christodoulou" userId="05be9b61-a6d8-456a-ad4d-121a05dfdc97" providerId="ADAL" clId="{6DF510E9-75B4-4067-96E6-2822618DA780}" dt="2024-06-20T05:59:37.403" v="1862" actId="478"/>
          <ac:spMkLst>
            <pc:docMk/>
            <pc:sldMk cId="2020535971" sldId="271"/>
            <ac:spMk id="5" creationId="{92219D64-6E88-4E80-63C1-6EC6AE8E504B}"/>
          </ac:spMkLst>
        </pc:spChg>
        <pc:spChg chg="add del">
          <ac:chgData name="Elladios Christodoulou" userId="05be9b61-a6d8-456a-ad4d-121a05dfdc97" providerId="ADAL" clId="{6DF510E9-75B4-4067-96E6-2822618DA780}" dt="2024-06-20T05:59:40.582" v="1864" actId="22"/>
          <ac:spMkLst>
            <pc:docMk/>
            <pc:sldMk cId="2020535971" sldId="271"/>
            <ac:spMk id="6" creationId="{043AAE23-6C0E-B067-C986-E3C2E2077D33}"/>
          </ac:spMkLst>
        </pc:spChg>
        <pc:spChg chg="add del mod">
          <ac:chgData name="Elladios Christodoulou" userId="05be9b61-a6d8-456a-ad4d-121a05dfdc97" providerId="ADAL" clId="{6DF510E9-75B4-4067-96E6-2822618DA780}" dt="2024-04-26T13:21:11.167" v="129" actId="478"/>
          <ac:spMkLst>
            <pc:docMk/>
            <pc:sldMk cId="2020535971" sldId="271"/>
            <ac:spMk id="6" creationId="{C853625C-4A7E-4FE6-076D-389549879CF2}"/>
          </ac:spMkLst>
        </pc:spChg>
        <pc:spChg chg="add mod">
          <ac:chgData name="Elladios Christodoulou" userId="05be9b61-a6d8-456a-ad4d-121a05dfdc97" providerId="ADAL" clId="{6DF510E9-75B4-4067-96E6-2822618DA780}" dt="2024-04-29T09:03:55.877" v="750" actId="1076"/>
          <ac:spMkLst>
            <pc:docMk/>
            <pc:sldMk cId="2020535971" sldId="271"/>
            <ac:spMk id="7" creationId="{D2811D36-EE3F-405A-B699-CC6C0491207B}"/>
          </ac:spMkLst>
        </pc:spChg>
        <pc:spChg chg="add del mod">
          <ac:chgData name="Elladios Christodoulou" userId="05be9b61-a6d8-456a-ad4d-121a05dfdc97" providerId="ADAL" clId="{6DF510E9-75B4-4067-96E6-2822618DA780}" dt="2024-04-26T13:21:17.319" v="141" actId="20577"/>
          <ac:spMkLst>
            <pc:docMk/>
            <pc:sldMk cId="2020535971" sldId="271"/>
            <ac:spMk id="8" creationId="{00000000-0000-0000-0000-000000000000}"/>
          </ac:spMkLst>
        </pc:spChg>
        <pc:spChg chg="add mod">
          <ac:chgData name="Elladios Christodoulou" userId="05be9b61-a6d8-456a-ad4d-121a05dfdc97" providerId="ADAL" clId="{6DF510E9-75B4-4067-96E6-2822618DA780}" dt="2024-06-20T05:59:47.706" v="1865"/>
          <ac:spMkLst>
            <pc:docMk/>
            <pc:sldMk cId="2020535971" sldId="271"/>
            <ac:spMk id="9" creationId="{B896C4E9-84C4-A8F0-B841-420F0D63D707}"/>
          </ac:spMkLst>
        </pc:spChg>
      </pc:sldChg>
      <pc:sldChg chg="modSp mod">
        <pc:chgData name="Elladios Christodoulou" userId="05be9b61-a6d8-456a-ad4d-121a05dfdc97" providerId="ADAL" clId="{6DF510E9-75B4-4067-96E6-2822618DA780}" dt="2024-06-20T06:31:40.503" v="2019" actId="20577"/>
        <pc:sldMkLst>
          <pc:docMk/>
          <pc:sldMk cId="3870722587" sldId="274"/>
        </pc:sldMkLst>
        <pc:spChg chg="mod">
          <ac:chgData name="Elladios Christodoulou" userId="05be9b61-a6d8-456a-ad4d-121a05dfdc97" providerId="ADAL" clId="{6DF510E9-75B4-4067-96E6-2822618DA780}" dt="2024-06-20T06:31:40.503" v="2019" actId="20577"/>
          <ac:spMkLst>
            <pc:docMk/>
            <pc:sldMk cId="3870722587" sldId="274"/>
            <ac:spMk id="5" creationId="{EAC93747-221F-9283-9263-B9BADF54C375}"/>
          </ac:spMkLst>
        </pc:spChg>
      </pc:sldChg>
      <pc:sldChg chg="modSp mod">
        <pc:chgData name="Elladios Christodoulou" userId="05be9b61-a6d8-456a-ad4d-121a05dfdc97" providerId="ADAL" clId="{6DF510E9-75B4-4067-96E6-2822618DA780}" dt="2024-06-20T06:01:15.919" v="1894"/>
        <pc:sldMkLst>
          <pc:docMk/>
          <pc:sldMk cId="99063365" sldId="278"/>
        </pc:sldMkLst>
        <pc:spChg chg="mod">
          <ac:chgData name="Elladios Christodoulou" userId="05be9b61-a6d8-456a-ad4d-121a05dfdc97" providerId="ADAL" clId="{6DF510E9-75B4-4067-96E6-2822618DA780}" dt="2024-06-20T06:01:15.919" v="1894"/>
          <ac:spMkLst>
            <pc:docMk/>
            <pc:sldMk cId="99063365" sldId="278"/>
            <ac:spMk id="5" creationId="{00000000-0000-0000-0000-000000000000}"/>
          </ac:spMkLst>
        </pc:spChg>
        <pc:spChg chg="mod">
          <ac:chgData name="Elladios Christodoulou" userId="05be9b61-a6d8-456a-ad4d-121a05dfdc97" providerId="ADAL" clId="{6DF510E9-75B4-4067-96E6-2822618DA780}" dt="2024-06-20T06:00:50.963" v="1890" actId="20577"/>
          <ac:spMkLst>
            <pc:docMk/>
            <pc:sldMk cId="99063365" sldId="278"/>
            <ac:spMk id="8" creationId="{5A28D72C-7668-B1FE-7769-9A2B7FEF9363}"/>
          </ac:spMkLst>
        </pc:spChg>
      </pc:sldChg>
      <pc:sldChg chg="modSp mod">
        <pc:chgData name="Elladios Christodoulou" userId="05be9b61-a6d8-456a-ad4d-121a05dfdc97" providerId="ADAL" clId="{6DF510E9-75B4-4067-96E6-2822618DA780}" dt="2024-06-20T05:59:29.354" v="1861" actId="20577"/>
        <pc:sldMkLst>
          <pc:docMk/>
          <pc:sldMk cId="1563397576" sldId="282"/>
        </pc:sldMkLst>
        <pc:spChg chg="mod">
          <ac:chgData name="Elladios Christodoulou" userId="05be9b61-a6d8-456a-ad4d-121a05dfdc97" providerId="ADAL" clId="{6DF510E9-75B4-4067-96E6-2822618DA780}" dt="2024-04-29T11:46:28.860" v="1833" actId="20577"/>
          <ac:spMkLst>
            <pc:docMk/>
            <pc:sldMk cId="1563397576" sldId="282"/>
            <ac:spMk id="13" creationId="{722A1A89-7A0B-10B1-9A53-4A1E3B1C7F4D}"/>
          </ac:spMkLst>
        </pc:spChg>
        <pc:spChg chg="mod">
          <ac:chgData name="Elladios Christodoulou" userId="05be9b61-a6d8-456a-ad4d-121a05dfdc97" providerId="ADAL" clId="{6DF510E9-75B4-4067-96E6-2822618DA780}" dt="2024-06-20T05:59:29.354" v="1861" actId="20577"/>
          <ac:spMkLst>
            <pc:docMk/>
            <pc:sldMk cId="1563397576" sldId="282"/>
            <ac:spMk id="14" creationId="{4AD0F661-2D0C-5E55-FBE2-6E66487BBA33}"/>
          </ac:spMkLst>
        </pc:spChg>
      </pc:sldChg>
      <pc:sldChg chg="del">
        <pc:chgData name="Elladios Christodoulou" userId="05be9b61-a6d8-456a-ad4d-121a05dfdc97" providerId="ADAL" clId="{6DF510E9-75B4-4067-96E6-2822618DA780}" dt="2024-04-26T13:38:10.650" v="348" actId="47"/>
        <pc:sldMkLst>
          <pc:docMk/>
          <pc:sldMk cId="1803300597" sldId="284"/>
        </pc:sldMkLst>
      </pc:sldChg>
      <pc:sldChg chg="del">
        <pc:chgData name="Elladios Christodoulou" userId="05be9b61-a6d8-456a-ad4d-121a05dfdc97" providerId="ADAL" clId="{6DF510E9-75B4-4067-96E6-2822618DA780}" dt="2024-04-26T13:38:06.729" v="347" actId="47"/>
        <pc:sldMkLst>
          <pc:docMk/>
          <pc:sldMk cId="164788811" sldId="285"/>
        </pc:sldMkLst>
      </pc:sldChg>
      <pc:sldChg chg="addSp delSp modSp mod ord">
        <pc:chgData name="Elladios Christodoulou" userId="05be9b61-a6d8-456a-ad4d-121a05dfdc97" providerId="ADAL" clId="{6DF510E9-75B4-4067-96E6-2822618DA780}" dt="2024-06-20T06:31:15.849" v="1925"/>
        <pc:sldMkLst>
          <pc:docMk/>
          <pc:sldMk cId="1883251415" sldId="286"/>
        </pc:sldMkLst>
        <pc:spChg chg="add mod">
          <ac:chgData name="Elladios Christodoulou" userId="05be9b61-a6d8-456a-ad4d-121a05dfdc97" providerId="ADAL" clId="{6DF510E9-75B4-4067-96E6-2822618DA780}" dt="2024-06-20T06:31:15.849" v="1925"/>
          <ac:spMkLst>
            <pc:docMk/>
            <pc:sldMk cId="1883251415" sldId="286"/>
            <ac:spMk id="2" creationId="{5D5824E0-8615-8763-4130-2520BEC7E9C3}"/>
          </ac:spMkLst>
        </pc:spChg>
        <pc:spChg chg="add del mod">
          <ac:chgData name="Elladios Christodoulou" userId="05be9b61-a6d8-456a-ad4d-121a05dfdc97" providerId="ADAL" clId="{6DF510E9-75B4-4067-96E6-2822618DA780}" dt="2024-04-26T14:31:59.896" v="532" actId="478"/>
          <ac:spMkLst>
            <pc:docMk/>
            <pc:sldMk cId="1883251415" sldId="286"/>
            <ac:spMk id="3" creationId="{9C2E52F8-2C37-461E-9846-9E4FA12E5B14}"/>
          </ac:spMkLst>
        </pc:spChg>
        <pc:spChg chg="del mod">
          <ac:chgData name="Elladios Christodoulou" userId="05be9b61-a6d8-456a-ad4d-121a05dfdc97" providerId="ADAL" clId="{6DF510E9-75B4-4067-96E6-2822618DA780}" dt="2024-04-26T14:31:57.046" v="531" actId="478"/>
          <ac:spMkLst>
            <pc:docMk/>
            <pc:sldMk cId="1883251415" sldId="286"/>
            <ac:spMk id="8" creationId="{00000000-0000-0000-0000-000000000000}"/>
          </ac:spMkLst>
        </pc:spChg>
        <pc:spChg chg="mod">
          <ac:chgData name="Elladios Christodoulou" userId="05be9b61-a6d8-456a-ad4d-121a05dfdc97" providerId="ADAL" clId="{6DF510E9-75B4-4067-96E6-2822618DA780}" dt="2024-04-26T14:31:51.789" v="530" actId="403"/>
          <ac:spMkLst>
            <pc:docMk/>
            <pc:sldMk cId="1883251415" sldId="286"/>
            <ac:spMk id="13" creationId="{722A1A89-7A0B-10B1-9A53-4A1E3B1C7F4D}"/>
          </ac:spMkLst>
        </pc:spChg>
        <pc:spChg chg="del">
          <ac:chgData name="Elladios Christodoulou" userId="05be9b61-a6d8-456a-ad4d-121a05dfdc97" providerId="ADAL" clId="{6DF510E9-75B4-4067-96E6-2822618DA780}" dt="2024-06-20T06:31:15.466" v="1924" actId="478"/>
          <ac:spMkLst>
            <pc:docMk/>
            <pc:sldMk cId="1883251415" sldId="286"/>
            <ac:spMk id="14" creationId="{4AD0F661-2D0C-5E55-FBE2-6E66487BBA33}"/>
          </ac:spMkLst>
        </pc:spChg>
      </pc:sldChg>
      <pc:sldChg chg="addSp delSp modSp mod">
        <pc:chgData name="Elladios Christodoulou" userId="05be9b61-a6d8-456a-ad4d-121a05dfdc97" providerId="ADAL" clId="{6DF510E9-75B4-4067-96E6-2822618DA780}" dt="2024-06-20T05:59:51.550" v="1867"/>
        <pc:sldMkLst>
          <pc:docMk/>
          <pc:sldMk cId="2296342402" sldId="287"/>
        </pc:sldMkLst>
        <pc:spChg chg="add mod">
          <ac:chgData name="Elladios Christodoulou" userId="05be9b61-a6d8-456a-ad4d-121a05dfdc97" providerId="ADAL" clId="{6DF510E9-75B4-4067-96E6-2822618DA780}" dt="2024-06-20T05:59:51.550" v="1867"/>
          <ac:spMkLst>
            <pc:docMk/>
            <pc:sldMk cId="2296342402" sldId="287"/>
            <ac:spMk id="2" creationId="{B2AD5D7C-07E9-106F-2F00-DDF3530DE1CB}"/>
          </ac:spMkLst>
        </pc:spChg>
        <pc:spChg chg="del">
          <ac:chgData name="Elladios Christodoulou" userId="05be9b61-a6d8-456a-ad4d-121a05dfdc97" providerId="ADAL" clId="{6DF510E9-75B4-4067-96E6-2822618DA780}" dt="2024-06-20T05:59:51.011" v="1866" actId="478"/>
          <ac:spMkLst>
            <pc:docMk/>
            <pc:sldMk cId="2296342402" sldId="287"/>
            <ac:spMk id="5" creationId="{92219D64-6E88-4E80-63C1-6EC6AE8E504B}"/>
          </ac:spMkLst>
        </pc:spChg>
        <pc:spChg chg="mod">
          <ac:chgData name="Elladios Christodoulou" userId="05be9b61-a6d8-456a-ad4d-121a05dfdc97" providerId="ADAL" clId="{6DF510E9-75B4-4067-96E6-2822618DA780}" dt="2024-04-29T11:34:04.387" v="1755" actId="20577"/>
          <ac:spMkLst>
            <pc:docMk/>
            <pc:sldMk cId="2296342402" sldId="287"/>
            <ac:spMk id="8" creationId="{00000000-0000-0000-0000-000000000000}"/>
          </ac:spMkLst>
        </pc:spChg>
        <pc:spChg chg="mod">
          <ac:chgData name="Elladios Christodoulou" userId="05be9b61-a6d8-456a-ad4d-121a05dfdc97" providerId="ADAL" clId="{6DF510E9-75B4-4067-96E6-2822618DA780}" dt="2024-04-26T13:45:27.895" v="456" actId="27636"/>
          <ac:spMkLst>
            <pc:docMk/>
            <pc:sldMk cId="2296342402" sldId="287"/>
            <ac:spMk id="12" creationId="{FB9CE8BC-D565-39F8-D3CC-40CFF1007D75}"/>
          </ac:spMkLst>
        </pc:spChg>
        <pc:spChg chg="del">
          <ac:chgData name="Elladios Christodoulou" userId="05be9b61-a6d8-456a-ad4d-121a05dfdc97" providerId="ADAL" clId="{6DF510E9-75B4-4067-96E6-2822618DA780}" dt="2024-04-26T13:44:18.869" v="436" actId="478"/>
          <ac:spMkLst>
            <pc:docMk/>
            <pc:sldMk cId="2296342402" sldId="287"/>
            <ac:spMk id="14" creationId="{89D7E920-8F40-453C-833C-D91554166172}"/>
          </ac:spMkLst>
        </pc:spChg>
        <pc:picChg chg="add mod">
          <ac:chgData name="Elladios Christodoulou" userId="05be9b61-a6d8-456a-ad4d-121a05dfdc97" providerId="ADAL" clId="{6DF510E9-75B4-4067-96E6-2822618DA780}" dt="2024-04-26T13:44:21.569" v="438" actId="1076"/>
          <ac:picMkLst>
            <pc:docMk/>
            <pc:sldMk cId="2296342402" sldId="287"/>
            <ac:picMk id="3" creationId="{FD82B3F5-4111-DFA6-BECD-ED89F2E77A58}"/>
          </ac:picMkLst>
        </pc:picChg>
        <pc:picChg chg="del mod">
          <ac:chgData name="Elladios Christodoulou" userId="05be9b61-a6d8-456a-ad4d-121a05dfdc97" providerId="ADAL" clId="{6DF510E9-75B4-4067-96E6-2822618DA780}" dt="2024-04-26T13:44:20.277" v="437" actId="478"/>
          <ac:picMkLst>
            <pc:docMk/>
            <pc:sldMk cId="2296342402" sldId="287"/>
            <ac:picMk id="13" creationId="{B6913A2B-729F-B823-A982-8651DFA4C5CA}"/>
          </ac:picMkLst>
        </pc:picChg>
      </pc:sldChg>
      <pc:sldChg chg="addSp delSp modSp add mod">
        <pc:chgData name="Elladios Christodoulou" userId="05be9b61-a6d8-456a-ad4d-121a05dfdc97" providerId="ADAL" clId="{6DF510E9-75B4-4067-96E6-2822618DA780}" dt="2024-06-20T06:01:41.175" v="1898"/>
        <pc:sldMkLst>
          <pc:docMk/>
          <pc:sldMk cId="1275214383" sldId="288"/>
        </pc:sldMkLst>
        <pc:spChg chg="add mod">
          <ac:chgData name="Elladios Christodoulou" userId="05be9b61-a6d8-456a-ad4d-121a05dfdc97" providerId="ADAL" clId="{6DF510E9-75B4-4067-96E6-2822618DA780}" dt="2024-04-29T09:49:25.859" v="1034" actId="404"/>
          <ac:spMkLst>
            <pc:docMk/>
            <pc:sldMk cId="1275214383" sldId="288"/>
            <ac:spMk id="2" creationId="{CC259DB9-87D2-3333-6790-56B0F738B3D8}"/>
          </ac:spMkLst>
        </pc:spChg>
        <pc:spChg chg="add del mod">
          <ac:chgData name="Elladios Christodoulou" userId="05be9b61-a6d8-456a-ad4d-121a05dfdc97" providerId="ADAL" clId="{6DF510E9-75B4-4067-96E6-2822618DA780}" dt="2024-04-26T21:35:41.560" v="540" actId="478"/>
          <ac:spMkLst>
            <pc:docMk/>
            <pc:sldMk cId="1275214383" sldId="288"/>
            <ac:spMk id="3" creationId="{78B99C61-6E2B-A092-557E-0DA37CA51E02}"/>
          </ac:spMkLst>
        </pc:spChg>
        <pc:spChg chg="add mod">
          <ac:chgData name="Elladios Christodoulou" userId="05be9b61-a6d8-456a-ad4d-121a05dfdc97" providerId="ADAL" clId="{6DF510E9-75B4-4067-96E6-2822618DA780}" dt="2024-06-20T06:01:41.175" v="1898"/>
          <ac:spMkLst>
            <pc:docMk/>
            <pc:sldMk cId="1275214383" sldId="288"/>
            <ac:spMk id="3" creationId="{C40308C1-CA03-E6E7-02DB-2AB6EE1469F5}"/>
          </ac:spMkLst>
        </pc:spChg>
        <pc:spChg chg="del">
          <ac:chgData name="Elladios Christodoulou" userId="05be9b61-a6d8-456a-ad4d-121a05dfdc97" providerId="ADAL" clId="{6DF510E9-75B4-4067-96E6-2822618DA780}" dt="2024-06-20T06:01:40.722" v="1897" actId="478"/>
          <ac:spMkLst>
            <pc:docMk/>
            <pc:sldMk cId="1275214383" sldId="288"/>
            <ac:spMk id="5" creationId="{92219D64-6E88-4E80-63C1-6EC6AE8E504B}"/>
          </ac:spMkLst>
        </pc:spChg>
        <pc:spChg chg="add del mod">
          <ac:chgData name="Elladios Christodoulou" userId="05be9b61-a6d8-456a-ad4d-121a05dfdc97" providerId="ADAL" clId="{6DF510E9-75B4-4067-96E6-2822618DA780}" dt="2024-04-26T21:35:39.669" v="539" actId="478"/>
          <ac:spMkLst>
            <pc:docMk/>
            <pc:sldMk cId="1275214383" sldId="288"/>
            <ac:spMk id="7" creationId="{009EF398-11F8-2D96-4F4F-C08523A68805}"/>
          </ac:spMkLst>
        </pc:spChg>
        <pc:spChg chg="mod">
          <ac:chgData name="Elladios Christodoulou" userId="05be9b61-a6d8-456a-ad4d-121a05dfdc97" providerId="ADAL" clId="{6DF510E9-75B4-4067-96E6-2822618DA780}" dt="2024-04-29T11:34:08.734" v="1757" actId="20577"/>
          <ac:spMkLst>
            <pc:docMk/>
            <pc:sldMk cId="1275214383" sldId="288"/>
            <ac:spMk id="8" creationId="{00000000-0000-0000-0000-000000000000}"/>
          </ac:spMkLst>
        </pc:spChg>
        <pc:spChg chg="add del mod">
          <ac:chgData name="Elladios Christodoulou" userId="05be9b61-a6d8-456a-ad4d-121a05dfdc97" providerId="ADAL" clId="{6DF510E9-75B4-4067-96E6-2822618DA780}" dt="2024-04-29T09:48:40.057" v="1025" actId="478"/>
          <ac:spMkLst>
            <pc:docMk/>
            <pc:sldMk cId="1275214383" sldId="288"/>
            <ac:spMk id="9" creationId="{36AF9124-7F85-8EBE-7EA7-8CDFF11ED734}"/>
          </ac:spMkLst>
        </pc:spChg>
        <pc:spChg chg="del mod">
          <ac:chgData name="Elladios Christodoulou" userId="05be9b61-a6d8-456a-ad4d-121a05dfdc97" providerId="ADAL" clId="{6DF510E9-75B4-4067-96E6-2822618DA780}" dt="2024-04-26T21:35:36.234" v="538" actId="478"/>
          <ac:spMkLst>
            <pc:docMk/>
            <pc:sldMk cId="1275214383" sldId="288"/>
            <ac:spMk id="12" creationId="{FB9CE8BC-D565-39F8-D3CC-40CFF1007D75}"/>
          </ac:spMkLst>
        </pc:spChg>
        <pc:spChg chg="del">
          <ac:chgData name="Elladios Christodoulou" userId="05be9b61-a6d8-456a-ad4d-121a05dfdc97" providerId="ADAL" clId="{6DF510E9-75B4-4067-96E6-2822618DA780}" dt="2024-04-26T21:43:30.181" v="630" actId="478"/>
          <ac:spMkLst>
            <pc:docMk/>
            <pc:sldMk cId="1275214383" sldId="288"/>
            <ac:spMk id="14" creationId="{89D7E920-8F40-453C-833C-D91554166172}"/>
          </ac:spMkLst>
        </pc:spChg>
        <pc:picChg chg="del">
          <ac:chgData name="Elladios Christodoulou" userId="05be9b61-a6d8-456a-ad4d-121a05dfdc97" providerId="ADAL" clId="{6DF510E9-75B4-4067-96E6-2822618DA780}" dt="2024-04-26T13:18:29.218" v="64" actId="478"/>
          <ac:picMkLst>
            <pc:docMk/>
            <pc:sldMk cId="1275214383" sldId="288"/>
            <ac:picMk id="13" creationId="{B6913A2B-729F-B823-A982-8651DFA4C5CA}"/>
          </ac:picMkLst>
        </pc:picChg>
        <pc:picChg chg="add mod">
          <ac:chgData name="Elladios Christodoulou" userId="05be9b61-a6d8-456a-ad4d-121a05dfdc97" providerId="ADAL" clId="{6DF510E9-75B4-4067-96E6-2822618DA780}" dt="2024-04-29T09:49:28.070" v="1035" actId="1076"/>
          <ac:picMkLst>
            <pc:docMk/>
            <pc:sldMk cId="1275214383" sldId="288"/>
            <ac:picMk id="1025" creationId="{5FF385F3-66AD-0A84-72F5-BE956BEB804D}"/>
          </ac:picMkLst>
        </pc:picChg>
      </pc:sldChg>
      <pc:sldChg chg="addSp delSp modSp add mod">
        <pc:chgData name="Elladios Christodoulou" userId="05be9b61-a6d8-456a-ad4d-121a05dfdc97" providerId="ADAL" clId="{6DF510E9-75B4-4067-96E6-2822618DA780}" dt="2024-06-20T06:02:03.574" v="1905"/>
        <pc:sldMkLst>
          <pc:docMk/>
          <pc:sldMk cId="987290813" sldId="289"/>
        </pc:sldMkLst>
        <pc:spChg chg="add mod">
          <ac:chgData name="Elladios Christodoulou" userId="05be9b61-a6d8-456a-ad4d-121a05dfdc97" providerId="ADAL" clId="{6DF510E9-75B4-4067-96E6-2822618DA780}" dt="2024-06-20T06:02:03.574" v="1905"/>
          <ac:spMkLst>
            <pc:docMk/>
            <pc:sldMk cId="987290813" sldId="289"/>
            <ac:spMk id="2" creationId="{2A8094BF-C205-006F-13D9-BA2B8355E7C7}"/>
          </ac:spMkLst>
        </pc:spChg>
        <pc:spChg chg="del">
          <ac:chgData name="Elladios Christodoulou" userId="05be9b61-a6d8-456a-ad4d-121a05dfdc97" providerId="ADAL" clId="{6DF510E9-75B4-4067-96E6-2822618DA780}" dt="2024-04-26T13:19:54.539" v="95" actId="478"/>
          <ac:spMkLst>
            <pc:docMk/>
            <pc:sldMk cId="987290813" sldId="289"/>
            <ac:spMk id="2" creationId="{CC259DB9-87D2-3333-6790-56B0F738B3D8}"/>
          </ac:spMkLst>
        </pc:spChg>
        <pc:spChg chg="del mod">
          <ac:chgData name="Elladios Christodoulou" userId="05be9b61-a6d8-456a-ad4d-121a05dfdc97" providerId="ADAL" clId="{6DF510E9-75B4-4067-96E6-2822618DA780}" dt="2024-04-26T13:19:48.446" v="92" actId="478"/>
          <ac:spMkLst>
            <pc:docMk/>
            <pc:sldMk cId="987290813" sldId="289"/>
            <ac:spMk id="3" creationId="{78B99C61-6E2B-A092-557E-0DA37CA51E02}"/>
          </ac:spMkLst>
        </pc:spChg>
        <pc:spChg chg="del">
          <ac:chgData name="Elladios Christodoulou" userId="05be9b61-a6d8-456a-ad4d-121a05dfdc97" providerId="ADAL" clId="{6DF510E9-75B4-4067-96E6-2822618DA780}" dt="2024-06-20T06:02:03.297" v="1904" actId="478"/>
          <ac:spMkLst>
            <pc:docMk/>
            <pc:sldMk cId="987290813" sldId="289"/>
            <ac:spMk id="5" creationId="{92219D64-6E88-4E80-63C1-6EC6AE8E504B}"/>
          </ac:spMkLst>
        </pc:spChg>
        <pc:spChg chg="add del mod">
          <ac:chgData name="Elladios Christodoulou" userId="05be9b61-a6d8-456a-ad4d-121a05dfdc97" providerId="ADAL" clId="{6DF510E9-75B4-4067-96E6-2822618DA780}" dt="2024-04-26T13:19:52.530" v="94" actId="478"/>
          <ac:spMkLst>
            <pc:docMk/>
            <pc:sldMk cId="987290813" sldId="289"/>
            <ac:spMk id="7" creationId="{3E705824-E52F-4C64-6838-271EE1F9F555}"/>
          </ac:spMkLst>
        </pc:spChg>
        <pc:spChg chg="del mod">
          <ac:chgData name="Elladios Christodoulou" userId="05be9b61-a6d8-456a-ad4d-121a05dfdc97" providerId="ADAL" clId="{6DF510E9-75B4-4067-96E6-2822618DA780}" dt="2024-04-29T09:45:44.168" v="974" actId="478"/>
          <ac:spMkLst>
            <pc:docMk/>
            <pc:sldMk cId="987290813" sldId="289"/>
            <ac:spMk id="8" creationId="{00000000-0000-0000-0000-000000000000}"/>
          </ac:spMkLst>
        </pc:spChg>
        <pc:spChg chg="add del mod">
          <ac:chgData name="Elladios Christodoulou" userId="05be9b61-a6d8-456a-ad4d-121a05dfdc97" providerId="ADAL" clId="{6DF510E9-75B4-4067-96E6-2822618DA780}" dt="2024-04-29T09:45:44.168" v="974" actId="478"/>
          <ac:spMkLst>
            <pc:docMk/>
            <pc:sldMk cId="987290813" sldId="289"/>
            <ac:spMk id="10" creationId="{2A9FB834-3327-BB9D-09EA-879E3D4A1A20}"/>
          </ac:spMkLst>
        </pc:spChg>
        <pc:spChg chg="del">
          <ac:chgData name="Elladios Christodoulou" userId="05be9b61-a6d8-456a-ad4d-121a05dfdc97" providerId="ADAL" clId="{6DF510E9-75B4-4067-96E6-2822618DA780}" dt="2024-04-26T13:19:50.194" v="93" actId="478"/>
          <ac:spMkLst>
            <pc:docMk/>
            <pc:sldMk cId="987290813" sldId="289"/>
            <ac:spMk id="12" creationId="{FB9CE8BC-D565-39F8-D3CC-40CFF1007D75}"/>
          </ac:spMkLst>
        </pc:spChg>
        <pc:spChg chg="add del mod">
          <ac:chgData name="Elladios Christodoulou" userId="05be9b61-a6d8-456a-ad4d-121a05dfdc97" providerId="ADAL" clId="{6DF510E9-75B4-4067-96E6-2822618DA780}" dt="2024-04-29T09:45:45.703" v="975" actId="478"/>
          <ac:spMkLst>
            <pc:docMk/>
            <pc:sldMk cId="987290813" sldId="289"/>
            <ac:spMk id="13" creationId="{5B5C3511-5060-1EEC-A18E-EC85BA7A57CF}"/>
          </ac:spMkLst>
        </pc:spChg>
        <pc:spChg chg="del">
          <ac:chgData name="Elladios Christodoulou" userId="05be9b61-a6d8-456a-ad4d-121a05dfdc97" providerId="ADAL" clId="{6DF510E9-75B4-4067-96E6-2822618DA780}" dt="2024-04-26T13:20:16.289" v="100" actId="478"/>
          <ac:spMkLst>
            <pc:docMk/>
            <pc:sldMk cId="987290813" sldId="289"/>
            <ac:spMk id="14" creationId="{89D7E920-8F40-453C-833C-D91554166172}"/>
          </ac:spMkLst>
        </pc:spChg>
        <pc:spChg chg="add mod">
          <ac:chgData name="Elladios Christodoulou" userId="05be9b61-a6d8-456a-ad4d-121a05dfdc97" providerId="ADAL" clId="{6DF510E9-75B4-4067-96E6-2822618DA780}" dt="2024-04-29T10:02:40.309" v="1097" actId="20577"/>
          <ac:spMkLst>
            <pc:docMk/>
            <pc:sldMk cId="987290813" sldId="289"/>
            <ac:spMk id="16" creationId="{7374288F-0D8E-0A71-5DA7-3863B76F0856}"/>
          </ac:spMkLst>
        </pc:spChg>
        <pc:picChg chg="add mod">
          <ac:chgData name="Elladios Christodoulou" userId="05be9b61-a6d8-456a-ad4d-121a05dfdc97" providerId="ADAL" clId="{6DF510E9-75B4-4067-96E6-2822618DA780}" dt="2024-04-29T09:45:55.344" v="1006" actId="1036"/>
          <ac:picMkLst>
            <pc:docMk/>
            <pc:sldMk cId="987290813" sldId="289"/>
            <ac:picMk id="15" creationId="{32B36380-2D0B-D06C-003C-B0CA494E5CA4}"/>
          </ac:picMkLst>
        </pc:picChg>
        <pc:picChg chg="del">
          <ac:chgData name="Elladios Christodoulou" userId="05be9b61-a6d8-456a-ad4d-121a05dfdc97" providerId="ADAL" clId="{6DF510E9-75B4-4067-96E6-2822618DA780}" dt="2024-04-26T13:20:14.044" v="99" actId="478"/>
          <ac:picMkLst>
            <pc:docMk/>
            <pc:sldMk cId="987290813" sldId="289"/>
            <ac:picMk id="1025" creationId="{5FF385F3-66AD-0A84-72F5-BE956BEB804D}"/>
          </ac:picMkLst>
        </pc:picChg>
      </pc:sldChg>
      <pc:sldChg chg="addSp delSp modSp add mod">
        <pc:chgData name="Elladios Christodoulou" userId="05be9b61-a6d8-456a-ad4d-121a05dfdc97" providerId="ADAL" clId="{6DF510E9-75B4-4067-96E6-2822618DA780}" dt="2024-06-20T06:02:16.268" v="1909"/>
        <pc:sldMkLst>
          <pc:docMk/>
          <pc:sldMk cId="2818566013" sldId="290"/>
        </pc:sldMkLst>
        <pc:spChg chg="add mod">
          <ac:chgData name="Elladios Christodoulou" userId="05be9b61-a6d8-456a-ad4d-121a05dfdc97" providerId="ADAL" clId="{6DF510E9-75B4-4067-96E6-2822618DA780}" dt="2024-06-20T06:02:16.268" v="1909"/>
          <ac:spMkLst>
            <pc:docMk/>
            <pc:sldMk cId="2818566013" sldId="290"/>
            <ac:spMk id="2" creationId="{71EBEFE5-8DCB-414B-A15A-8EBAFCDED4A9}"/>
          </ac:spMkLst>
        </pc:spChg>
        <pc:spChg chg="del">
          <ac:chgData name="Elladios Christodoulou" userId="05be9b61-a6d8-456a-ad4d-121a05dfdc97" providerId="ADAL" clId="{6DF510E9-75B4-4067-96E6-2822618DA780}" dt="2024-06-20T06:02:15.700" v="1908" actId="478"/>
          <ac:spMkLst>
            <pc:docMk/>
            <pc:sldMk cId="2818566013" sldId="290"/>
            <ac:spMk id="5" creationId="{92219D64-6E88-4E80-63C1-6EC6AE8E504B}"/>
          </ac:spMkLst>
        </pc:spChg>
        <pc:spChg chg="mod">
          <ac:chgData name="Elladios Christodoulou" userId="05be9b61-a6d8-456a-ad4d-121a05dfdc97" providerId="ADAL" clId="{6DF510E9-75B4-4067-96E6-2822618DA780}" dt="2024-04-29T11:44:20.938" v="1774" actId="20577"/>
          <ac:spMkLst>
            <pc:docMk/>
            <pc:sldMk cId="2818566013" sldId="290"/>
            <ac:spMk id="8" creationId="{00000000-0000-0000-0000-000000000000}"/>
          </ac:spMkLst>
        </pc:spChg>
        <pc:spChg chg="mod">
          <ac:chgData name="Elladios Christodoulou" userId="05be9b61-a6d8-456a-ad4d-121a05dfdc97" providerId="ADAL" clId="{6DF510E9-75B4-4067-96E6-2822618DA780}" dt="2024-04-29T11:01:48.232" v="1317" actId="113"/>
          <ac:spMkLst>
            <pc:docMk/>
            <pc:sldMk cId="2818566013" sldId="290"/>
            <ac:spMk id="10" creationId="{2A9FB834-3327-BB9D-09EA-879E3D4A1A20}"/>
          </ac:spMkLst>
        </pc:spChg>
        <pc:spChg chg="add del mod">
          <ac:chgData name="Elladios Christodoulou" userId="05be9b61-a6d8-456a-ad4d-121a05dfdc97" providerId="ADAL" clId="{6DF510E9-75B4-4067-96E6-2822618DA780}" dt="2024-04-29T10:52:18.354" v="1295" actId="22"/>
          <ac:spMkLst>
            <pc:docMk/>
            <pc:sldMk cId="2818566013" sldId="290"/>
            <ac:spMk id="11" creationId="{096CFC06-F225-33DE-A461-0B582A5D452E}"/>
          </ac:spMkLst>
        </pc:spChg>
        <pc:graphicFrameChg chg="add del modGraphic">
          <ac:chgData name="Elladios Christodoulou" userId="05be9b61-a6d8-456a-ad4d-121a05dfdc97" providerId="ADAL" clId="{6DF510E9-75B4-4067-96E6-2822618DA780}" dt="2024-04-29T10:51:58.728" v="1281" actId="3680"/>
          <ac:graphicFrameMkLst>
            <pc:docMk/>
            <pc:sldMk cId="2818566013" sldId="290"/>
            <ac:graphicFrameMk id="12" creationId="{FAE197AF-200B-604A-76E9-D327265ACD77}"/>
          </ac:graphicFrameMkLst>
        </pc:graphicFrameChg>
        <pc:graphicFrameChg chg="add del">
          <ac:chgData name="Elladios Christodoulou" userId="05be9b61-a6d8-456a-ad4d-121a05dfdc97" providerId="ADAL" clId="{6DF510E9-75B4-4067-96E6-2822618DA780}" dt="2024-04-29T10:52:31.679" v="1299" actId="3680"/>
          <ac:graphicFrameMkLst>
            <pc:docMk/>
            <pc:sldMk cId="2818566013" sldId="290"/>
            <ac:graphicFrameMk id="13" creationId="{5353DBDB-ABB7-8901-8186-4C7BFCE0A528}"/>
          </ac:graphicFrameMkLst>
        </pc:graphicFrameChg>
        <pc:graphicFrameChg chg="add del">
          <ac:chgData name="Elladios Christodoulou" userId="05be9b61-a6d8-456a-ad4d-121a05dfdc97" providerId="ADAL" clId="{6DF510E9-75B4-4067-96E6-2822618DA780}" dt="2024-04-29T10:52:52.767" v="1301" actId="3680"/>
          <ac:graphicFrameMkLst>
            <pc:docMk/>
            <pc:sldMk cId="2818566013" sldId="290"/>
            <ac:graphicFrameMk id="14" creationId="{5F731275-40B3-2D13-1E80-C8A7E2A76655}"/>
          </ac:graphicFrameMkLst>
        </pc:graphicFrameChg>
        <pc:graphicFrameChg chg="add mod">
          <ac:chgData name="Elladios Christodoulou" userId="05be9b61-a6d8-456a-ad4d-121a05dfdc97" providerId="ADAL" clId="{6DF510E9-75B4-4067-96E6-2822618DA780}" dt="2024-04-29T10:53:14.610" v="1303"/>
          <ac:graphicFrameMkLst>
            <pc:docMk/>
            <pc:sldMk cId="2818566013" sldId="290"/>
            <ac:graphicFrameMk id="15" creationId="{48FB6F3A-4057-645C-5C66-3C0C26607E5E}"/>
          </ac:graphicFrameMkLst>
        </pc:graphicFrameChg>
        <pc:picChg chg="add mod ord">
          <ac:chgData name="Elladios Christodoulou" userId="05be9b61-a6d8-456a-ad4d-121a05dfdc97" providerId="ADAL" clId="{6DF510E9-75B4-4067-96E6-2822618DA780}" dt="2024-04-29T11:02:05.477" v="1327" actId="1076"/>
          <ac:picMkLst>
            <pc:docMk/>
            <pc:sldMk cId="2818566013" sldId="290"/>
            <ac:picMk id="3" creationId="{7815ADDA-9BD8-C54F-DE88-3A86D1812685}"/>
          </ac:picMkLst>
        </pc:picChg>
        <pc:picChg chg="add del mod">
          <ac:chgData name="Elladios Christodoulou" userId="05be9b61-a6d8-456a-ad4d-121a05dfdc97" providerId="ADAL" clId="{6DF510E9-75B4-4067-96E6-2822618DA780}" dt="2024-04-29T10:08:51.899" v="1157" actId="478"/>
          <ac:picMkLst>
            <pc:docMk/>
            <pc:sldMk cId="2818566013" sldId="290"/>
            <ac:picMk id="7" creationId="{25E5025F-9ED3-9861-224B-38784C44FE8B}"/>
          </ac:picMkLst>
        </pc:picChg>
      </pc:sldChg>
      <pc:sldChg chg="addSp delSp modSp add mod">
        <pc:chgData name="Elladios Christodoulou" userId="05be9b61-a6d8-456a-ad4d-121a05dfdc97" providerId="ADAL" clId="{6DF510E9-75B4-4067-96E6-2822618DA780}" dt="2024-06-20T06:02:21.862" v="1911"/>
        <pc:sldMkLst>
          <pc:docMk/>
          <pc:sldMk cId="1774810372" sldId="291"/>
        </pc:sldMkLst>
        <pc:spChg chg="add mod">
          <ac:chgData name="Elladios Christodoulou" userId="05be9b61-a6d8-456a-ad4d-121a05dfdc97" providerId="ADAL" clId="{6DF510E9-75B4-4067-96E6-2822618DA780}" dt="2024-04-29T11:03:30.246" v="1347" actId="1076"/>
          <ac:spMkLst>
            <pc:docMk/>
            <pc:sldMk cId="1774810372" sldId="291"/>
            <ac:spMk id="2" creationId="{821D9383-0409-1505-5538-A5521CB33EEA}"/>
          </ac:spMkLst>
        </pc:spChg>
        <pc:spChg chg="add del mod">
          <ac:chgData name="Elladios Christodoulou" userId="05be9b61-a6d8-456a-ad4d-121a05dfdc97" providerId="ADAL" clId="{6DF510E9-75B4-4067-96E6-2822618DA780}" dt="2024-04-29T07:55:42.349" v="727" actId="478"/>
          <ac:spMkLst>
            <pc:docMk/>
            <pc:sldMk cId="1774810372" sldId="291"/>
            <ac:spMk id="3" creationId="{741041AF-D1D1-FFBB-CD4D-EB2E079F9A90}"/>
          </ac:spMkLst>
        </pc:spChg>
        <pc:spChg chg="add mod">
          <ac:chgData name="Elladios Christodoulou" userId="05be9b61-a6d8-456a-ad4d-121a05dfdc97" providerId="ADAL" clId="{6DF510E9-75B4-4067-96E6-2822618DA780}" dt="2024-06-20T06:02:21.862" v="1911"/>
          <ac:spMkLst>
            <pc:docMk/>
            <pc:sldMk cId="1774810372" sldId="291"/>
            <ac:spMk id="3" creationId="{F6504D45-42BF-71F7-DB06-C1C5B98AA693}"/>
          </ac:spMkLst>
        </pc:spChg>
        <pc:spChg chg="del">
          <ac:chgData name="Elladios Christodoulou" userId="05be9b61-a6d8-456a-ad4d-121a05dfdc97" providerId="ADAL" clId="{6DF510E9-75B4-4067-96E6-2822618DA780}" dt="2024-06-20T06:02:21.433" v="1910" actId="478"/>
          <ac:spMkLst>
            <pc:docMk/>
            <pc:sldMk cId="1774810372" sldId="291"/>
            <ac:spMk id="5" creationId="{92219D64-6E88-4E80-63C1-6EC6AE8E504B}"/>
          </ac:spMkLst>
        </pc:spChg>
        <pc:spChg chg="mod">
          <ac:chgData name="Elladios Christodoulou" userId="05be9b61-a6d8-456a-ad4d-121a05dfdc97" providerId="ADAL" clId="{6DF510E9-75B4-4067-96E6-2822618DA780}" dt="2024-04-29T11:44:39.227" v="1781" actId="20577"/>
          <ac:spMkLst>
            <pc:docMk/>
            <pc:sldMk cId="1774810372" sldId="291"/>
            <ac:spMk id="8" creationId="{00000000-0000-0000-0000-000000000000}"/>
          </ac:spMkLst>
        </pc:spChg>
        <pc:spChg chg="del mod">
          <ac:chgData name="Elladios Christodoulou" userId="05be9b61-a6d8-456a-ad4d-121a05dfdc97" providerId="ADAL" clId="{6DF510E9-75B4-4067-96E6-2822618DA780}" dt="2024-04-29T07:55:07.510" v="725" actId="478"/>
          <ac:spMkLst>
            <pc:docMk/>
            <pc:sldMk cId="1774810372" sldId="291"/>
            <ac:spMk id="10" creationId="{2A9FB834-3327-BB9D-09EA-879E3D4A1A20}"/>
          </ac:spMkLst>
        </pc:spChg>
        <pc:picChg chg="add mod">
          <ac:chgData name="Elladios Christodoulou" userId="05be9b61-a6d8-456a-ad4d-121a05dfdc97" providerId="ADAL" clId="{6DF510E9-75B4-4067-96E6-2822618DA780}" dt="2024-04-29T11:05:23.549" v="1353" actId="29295"/>
          <ac:picMkLst>
            <pc:docMk/>
            <pc:sldMk cId="1774810372" sldId="291"/>
            <ac:picMk id="7" creationId="{418E6DAD-B909-23E0-01E5-677947F723BC}"/>
          </ac:picMkLst>
        </pc:picChg>
        <pc:picChg chg="add del mod">
          <ac:chgData name="Elladios Christodoulou" userId="05be9b61-a6d8-456a-ad4d-121a05dfdc97" providerId="ADAL" clId="{6DF510E9-75B4-4067-96E6-2822618DA780}" dt="2024-04-29T07:55:05.223" v="724" actId="478"/>
          <ac:picMkLst>
            <pc:docMk/>
            <pc:sldMk cId="1774810372" sldId="291"/>
            <ac:picMk id="2049" creationId="{F334E41D-B98C-45B9-CFB7-230961285C76}"/>
          </ac:picMkLst>
        </pc:picChg>
      </pc:sldChg>
      <pc:sldChg chg="addSp delSp modSp add mod ord setBg modClrScheme chgLayout">
        <pc:chgData name="Elladios Christodoulou" userId="05be9b61-a6d8-456a-ad4d-121a05dfdc97" providerId="ADAL" clId="{6DF510E9-75B4-4067-96E6-2822618DA780}" dt="2024-06-20T06:02:31.631" v="1915"/>
        <pc:sldMkLst>
          <pc:docMk/>
          <pc:sldMk cId="2863065129" sldId="292"/>
        </pc:sldMkLst>
        <pc:spChg chg="add mod">
          <ac:chgData name="Elladios Christodoulou" userId="05be9b61-a6d8-456a-ad4d-121a05dfdc97" providerId="ADAL" clId="{6DF510E9-75B4-4067-96E6-2822618DA780}" dt="2024-06-20T06:02:31.631" v="1915"/>
          <ac:spMkLst>
            <pc:docMk/>
            <pc:sldMk cId="2863065129" sldId="292"/>
            <ac:spMk id="2" creationId="{12912F21-ED90-DBF3-4512-87BDD601DBBC}"/>
          </ac:spMkLst>
        </pc:spChg>
        <pc:spChg chg="mod ord">
          <ac:chgData name="Elladios Christodoulou" userId="05be9b61-a6d8-456a-ad4d-121a05dfdc97" providerId="ADAL" clId="{6DF510E9-75B4-4067-96E6-2822618DA780}" dt="2024-04-29T11:11:02.854" v="1407" actId="26606"/>
          <ac:spMkLst>
            <pc:docMk/>
            <pc:sldMk cId="2863065129" sldId="292"/>
            <ac:spMk id="4" creationId="{FEC0648B-D6EA-A369-6AFF-2A79536A5ABD}"/>
          </ac:spMkLst>
        </pc:spChg>
        <pc:spChg chg="del mod ord">
          <ac:chgData name="Elladios Christodoulou" userId="05be9b61-a6d8-456a-ad4d-121a05dfdc97" providerId="ADAL" clId="{6DF510E9-75B4-4067-96E6-2822618DA780}" dt="2024-06-20T06:02:31.330" v="1914" actId="478"/>
          <ac:spMkLst>
            <pc:docMk/>
            <pc:sldMk cId="2863065129" sldId="292"/>
            <ac:spMk id="5" creationId="{92219D64-6E88-4E80-63C1-6EC6AE8E504B}"/>
          </ac:spMkLst>
        </pc:spChg>
        <pc:spChg chg="mod">
          <ac:chgData name="Elladios Christodoulou" userId="05be9b61-a6d8-456a-ad4d-121a05dfdc97" providerId="ADAL" clId="{6DF510E9-75B4-4067-96E6-2822618DA780}" dt="2024-04-29T11:44:47.523" v="1783" actId="20577"/>
          <ac:spMkLst>
            <pc:docMk/>
            <pc:sldMk cId="2863065129" sldId="292"/>
            <ac:spMk id="8" creationId="{00000000-0000-0000-0000-000000000000}"/>
          </ac:spMkLst>
        </pc:spChg>
        <pc:spChg chg="mod ord">
          <ac:chgData name="Elladios Christodoulou" userId="05be9b61-a6d8-456a-ad4d-121a05dfdc97" providerId="ADAL" clId="{6DF510E9-75B4-4067-96E6-2822618DA780}" dt="2024-04-29T11:11:09.732" v="1410" actId="404"/>
          <ac:spMkLst>
            <pc:docMk/>
            <pc:sldMk cId="2863065129" sldId="292"/>
            <ac:spMk id="10" creationId="{2A9FB834-3327-BB9D-09EA-879E3D4A1A20}"/>
          </ac:spMkLst>
        </pc:spChg>
        <pc:picChg chg="add mod">
          <ac:chgData name="Elladios Christodoulou" userId="05be9b61-a6d8-456a-ad4d-121a05dfdc97" providerId="ADAL" clId="{6DF510E9-75B4-4067-96E6-2822618DA780}" dt="2024-04-29T11:11:30.464" v="1416" actId="207"/>
          <ac:picMkLst>
            <pc:docMk/>
            <pc:sldMk cId="2863065129" sldId="292"/>
            <ac:picMk id="3" creationId="{0AE2251D-EDD7-1AF7-9A88-AC9B7677968F}"/>
          </ac:picMkLst>
        </pc:picChg>
      </pc:sldChg>
      <pc:sldChg chg="addSp modSp add del mod setBg modClrScheme chgLayout">
        <pc:chgData name="Elladios Christodoulou" userId="05be9b61-a6d8-456a-ad4d-121a05dfdc97" providerId="ADAL" clId="{6DF510E9-75B4-4067-96E6-2822618DA780}" dt="2024-04-29T11:22:01.239" v="1542" actId="2696"/>
        <pc:sldMkLst>
          <pc:docMk/>
          <pc:sldMk cId="2358728667" sldId="293"/>
        </pc:sldMkLst>
        <pc:spChg chg="mod ord">
          <ac:chgData name="Elladios Christodoulou" userId="05be9b61-a6d8-456a-ad4d-121a05dfdc97" providerId="ADAL" clId="{6DF510E9-75B4-4067-96E6-2822618DA780}" dt="2024-04-29T11:16:12.796" v="1445" actId="26606"/>
          <ac:spMkLst>
            <pc:docMk/>
            <pc:sldMk cId="2358728667" sldId="293"/>
            <ac:spMk id="4" creationId="{FEC0648B-D6EA-A369-6AFF-2A79536A5ABD}"/>
          </ac:spMkLst>
        </pc:spChg>
        <pc:spChg chg="mod ord">
          <ac:chgData name="Elladios Christodoulou" userId="05be9b61-a6d8-456a-ad4d-121a05dfdc97" providerId="ADAL" clId="{6DF510E9-75B4-4067-96E6-2822618DA780}" dt="2024-04-29T11:16:12.796" v="1445" actId="26606"/>
          <ac:spMkLst>
            <pc:docMk/>
            <pc:sldMk cId="2358728667" sldId="293"/>
            <ac:spMk id="5" creationId="{92219D64-6E88-4E80-63C1-6EC6AE8E504B}"/>
          </ac:spMkLst>
        </pc:spChg>
        <pc:spChg chg="mod">
          <ac:chgData name="Elladios Christodoulou" userId="05be9b61-a6d8-456a-ad4d-121a05dfdc97" providerId="ADAL" clId="{6DF510E9-75B4-4067-96E6-2822618DA780}" dt="2024-04-29T11:16:12.796" v="1445" actId="26606"/>
          <ac:spMkLst>
            <pc:docMk/>
            <pc:sldMk cId="2358728667" sldId="293"/>
            <ac:spMk id="8" creationId="{00000000-0000-0000-0000-000000000000}"/>
          </ac:spMkLst>
        </pc:spChg>
        <pc:spChg chg="mod ord">
          <ac:chgData name="Elladios Christodoulou" userId="05be9b61-a6d8-456a-ad4d-121a05dfdc97" providerId="ADAL" clId="{6DF510E9-75B4-4067-96E6-2822618DA780}" dt="2024-04-29T11:16:12.796" v="1445" actId="26606"/>
          <ac:spMkLst>
            <pc:docMk/>
            <pc:sldMk cId="2358728667" sldId="293"/>
            <ac:spMk id="10" creationId="{2A9FB834-3327-BB9D-09EA-879E3D4A1A20}"/>
          </ac:spMkLst>
        </pc:spChg>
        <pc:picChg chg="add mod">
          <ac:chgData name="Elladios Christodoulou" userId="05be9b61-a6d8-456a-ad4d-121a05dfdc97" providerId="ADAL" clId="{6DF510E9-75B4-4067-96E6-2822618DA780}" dt="2024-04-29T11:16:12.796" v="1445" actId="26606"/>
          <ac:picMkLst>
            <pc:docMk/>
            <pc:sldMk cId="2358728667" sldId="293"/>
            <ac:picMk id="3" creationId="{BF59BF96-01BE-B8C5-6080-AE68BBC37624}"/>
          </ac:picMkLst>
        </pc:picChg>
      </pc:sldChg>
      <pc:sldChg chg="addSp modSp add del mod setBg modClrScheme chgLayout">
        <pc:chgData name="Elladios Christodoulou" userId="05be9b61-a6d8-456a-ad4d-121a05dfdc97" providerId="ADAL" clId="{6DF510E9-75B4-4067-96E6-2822618DA780}" dt="2024-04-26T14:30:29.320" v="510" actId="47"/>
        <pc:sldMkLst>
          <pc:docMk/>
          <pc:sldMk cId="746309166" sldId="294"/>
        </pc:sldMkLst>
        <pc:spChg chg="mod ord">
          <ac:chgData name="Elladios Christodoulou" userId="05be9b61-a6d8-456a-ad4d-121a05dfdc97" providerId="ADAL" clId="{6DF510E9-75B4-4067-96E6-2822618DA780}" dt="2024-04-26T13:37:05.430" v="319" actId="26606"/>
          <ac:spMkLst>
            <pc:docMk/>
            <pc:sldMk cId="746309166" sldId="294"/>
            <ac:spMk id="4" creationId="{FEC0648B-D6EA-A369-6AFF-2A79536A5ABD}"/>
          </ac:spMkLst>
        </pc:spChg>
        <pc:spChg chg="mod ord">
          <ac:chgData name="Elladios Christodoulou" userId="05be9b61-a6d8-456a-ad4d-121a05dfdc97" providerId="ADAL" clId="{6DF510E9-75B4-4067-96E6-2822618DA780}" dt="2024-04-26T13:37:05.430" v="319" actId="26606"/>
          <ac:spMkLst>
            <pc:docMk/>
            <pc:sldMk cId="746309166" sldId="294"/>
            <ac:spMk id="5" creationId="{92219D64-6E88-4E80-63C1-6EC6AE8E504B}"/>
          </ac:spMkLst>
        </pc:spChg>
        <pc:spChg chg="mod">
          <ac:chgData name="Elladios Christodoulou" userId="05be9b61-a6d8-456a-ad4d-121a05dfdc97" providerId="ADAL" clId="{6DF510E9-75B4-4067-96E6-2822618DA780}" dt="2024-04-26T13:37:05.430" v="319" actId="26606"/>
          <ac:spMkLst>
            <pc:docMk/>
            <pc:sldMk cId="746309166" sldId="294"/>
            <ac:spMk id="8" creationId="{00000000-0000-0000-0000-000000000000}"/>
          </ac:spMkLst>
        </pc:spChg>
        <pc:spChg chg="mod ord">
          <ac:chgData name="Elladios Christodoulou" userId="05be9b61-a6d8-456a-ad4d-121a05dfdc97" providerId="ADAL" clId="{6DF510E9-75B4-4067-96E6-2822618DA780}" dt="2024-04-26T13:37:05.430" v="319" actId="26606"/>
          <ac:spMkLst>
            <pc:docMk/>
            <pc:sldMk cId="746309166" sldId="294"/>
            <ac:spMk id="10" creationId="{2A9FB834-3327-BB9D-09EA-879E3D4A1A20}"/>
          </ac:spMkLst>
        </pc:spChg>
        <pc:picChg chg="add mod">
          <ac:chgData name="Elladios Christodoulou" userId="05be9b61-a6d8-456a-ad4d-121a05dfdc97" providerId="ADAL" clId="{6DF510E9-75B4-4067-96E6-2822618DA780}" dt="2024-04-26T13:37:05.430" v="319" actId="26606"/>
          <ac:picMkLst>
            <pc:docMk/>
            <pc:sldMk cId="746309166" sldId="294"/>
            <ac:picMk id="2" creationId="{436A92B1-468A-9574-495E-19E58B82DD63}"/>
          </ac:picMkLst>
        </pc:picChg>
      </pc:sldChg>
      <pc:sldChg chg="addSp delSp modSp add mod ord">
        <pc:chgData name="Elladios Christodoulou" userId="05be9b61-a6d8-456a-ad4d-121a05dfdc97" providerId="ADAL" clId="{6DF510E9-75B4-4067-96E6-2822618DA780}" dt="2024-06-20T06:31:04.468" v="1921"/>
        <pc:sldMkLst>
          <pc:docMk/>
          <pc:sldMk cId="490768955" sldId="295"/>
        </pc:sldMkLst>
        <pc:spChg chg="add mod">
          <ac:chgData name="Elladios Christodoulou" userId="05be9b61-a6d8-456a-ad4d-121a05dfdc97" providerId="ADAL" clId="{6DF510E9-75B4-4067-96E6-2822618DA780}" dt="2024-06-20T06:31:04.468" v="1921"/>
          <ac:spMkLst>
            <pc:docMk/>
            <pc:sldMk cId="490768955" sldId="295"/>
            <ac:spMk id="2" creationId="{78435CE3-08FC-7CF0-01CA-8B5DAA5792B6}"/>
          </ac:spMkLst>
        </pc:spChg>
        <pc:spChg chg="del">
          <ac:chgData name="Elladios Christodoulou" userId="05be9b61-a6d8-456a-ad4d-121a05dfdc97" providerId="ADAL" clId="{6DF510E9-75B4-4067-96E6-2822618DA780}" dt="2024-06-20T06:31:03.836" v="1920" actId="478"/>
          <ac:spMkLst>
            <pc:docMk/>
            <pc:sldMk cId="490768955" sldId="295"/>
            <ac:spMk id="5" creationId="{92219D64-6E88-4E80-63C1-6EC6AE8E504B}"/>
          </ac:spMkLst>
        </pc:spChg>
        <pc:spChg chg="add mod">
          <ac:chgData name="Elladios Christodoulou" userId="05be9b61-a6d8-456a-ad4d-121a05dfdc97" providerId="ADAL" clId="{6DF510E9-75B4-4067-96E6-2822618DA780}" dt="2024-04-29T11:32:50.977" v="1726" actId="1076"/>
          <ac:spMkLst>
            <pc:docMk/>
            <pc:sldMk cId="490768955" sldId="295"/>
            <ac:spMk id="6" creationId="{59F8C513-52CA-4211-EFFD-4C04CC5AD514}"/>
          </ac:spMkLst>
        </pc:spChg>
        <pc:spChg chg="mod">
          <ac:chgData name="Elladios Christodoulou" userId="05be9b61-a6d8-456a-ad4d-121a05dfdc97" providerId="ADAL" clId="{6DF510E9-75B4-4067-96E6-2822618DA780}" dt="2024-04-29T11:45:01.719" v="1792" actId="20577"/>
          <ac:spMkLst>
            <pc:docMk/>
            <pc:sldMk cId="490768955" sldId="295"/>
            <ac:spMk id="8" creationId="{00000000-0000-0000-0000-000000000000}"/>
          </ac:spMkLst>
        </pc:spChg>
        <pc:spChg chg="add mod">
          <ac:chgData name="Elladios Christodoulou" userId="05be9b61-a6d8-456a-ad4d-121a05dfdc97" providerId="ADAL" clId="{6DF510E9-75B4-4067-96E6-2822618DA780}" dt="2024-04-29T11:32:45.648" v="1723" actId="1076"/>
          <ac:spMkLst>
            <pc:docMk/>
            <pc:sldMk cId="490768955" sldId="295"/>
            <ac:spMk id="9" creationId="{C1838253-4D31-11F7-E692-FB35213052DE}"/>
          </ac:spMkLst>
        </pc:spChg>
        <pc:spChg chg="mod">
          <ac:chgData name="Elladios Christodoulou" userId="05be9b61-a6d8-456a-ad4d-121a05dfdc97" providerId="ADAL" clId="{6DF510E9-75B4-4067-96E6-2822618DA780}" dt="2024-04-29T11:31:53.619" v="1715" actId="113"/>
          <ac:spMkLst>
            <pc:docMk/>
            <pc:sldMk cId="490768955" sldId="295"/>
            <ac:spMk id="10" creationId="{2A9FB834-3327-BB9D-09EA-879E3D4A1A20}"/>
          </ac:spMkLst>
        </pc:spChg>
        <pc:picChg chg="add mod ord">
          <ac:chgData name="Elladios Christodoulou" userId="05be9b61-a6d8-456a-ad4d-121a05dfdc97" providerId="ADAL" clId="{6DF510E9-75B4-4067-96E6-2822618DA780}" dt="2024-04-29T11:32:48.150" v="1725" actId="1076"/>
          <ac:picMkLst>
            <pc:docMk/>
            <pc:sldMk cId="490768955" sldId="295"/>
            <ac:picMk id="3" creationId="{165214F5-AE53-8A1D-915E-1EF759AE7F7C}"/>
          </ac:picMkLst>
        </pc:picChg>
      </pc:sldChg>
      <pc:sldChg chg="addSp delSp modSp add mod">
        <pc:chgData name="Elladios Christodoulou" userId="05be9b61-a6d8-456a-ad4d-121a05dfdc97" providerId="ADAL" clId="{6DF510E9-75B4-4067-96E6-2822618DA780}" dt="2024-06-20T05:59:57.916" v="1869"/>
        <pc:sldMkLst>
          <pc:docMk/>
          <pc:sldMk cId="2820095467" sldId="296"/>
        </pc:sldMkLst>
        <pc:spChg chg="add mod">
          <ac:chgData name="Elladios Christodoulou" userId="05be9b61-a6d8-456a-ad4d-121a05dfdc97" providerId="ADAL" clId="{6DF510E9-75B4-4067-96E6-2822618DA780}" dt="2024-06-20T05:59:57.916" v="1869"/>
          <ac:spMkLst>
            <pc:docMk/>
            <pc:sldMk cId="2820095467" sldId="296"/>
            <ac:spMk id="2" creationId="{5AE070DC-5638-CEC2-3162-4851CC45A29D}"/>
          </ac:spMkLst>
        </pc:spChg>
        <pc:spChg chg="del">
          <ac:chgData name="Elladios Christodoulou" userId="05be9b61-a6d8-456a-ad4d-121a05dfdc97" providerId="ADAL" clId="{6DF510E9-75B4-4067-96E6-2822618DA780}" dt="2024-06-20T05:59:57.430" v="1868" actId="478"/>
          <ac:spMkLst>
            <pc:docMk/>
            <pc:sldMk cId="2820095467" sldId="296"/>
            <ac:spMk id="5" creationId="{92219D64-6E88-4E80-63C1-6EC6AE8E504B}"/>
          </ac:spMkLst>
        </pc:spChg>
        <pc:spChg chg="add del mod">
          <ac:chgData name="Elladios Christodoulou" userId="05be9b61-a6d8-456a-ad4d-121a05dfdc97" providerId="ADAL" clId="{6DF510E9-75B4-4067-96E6-2822618DA780}" dt="2024-04-26T13:44:47.805" v="447" actId="478"/>
          <ac:spMkLst>
            <pc:docMk/>
            <pc:sldMk cId="2820095467" sldId="296"/>
            <ac:spMk id="6" creationId="{D3EB20E3-F9FD-FCB2-1B4B-88855AE25388}"/>
          </ac:spMkLst>
        </pc:spChg>
        <pc:spChg chg="del">
          <ac:chgData name="Elladios Christodoulou" userId="05be9b61-a6d8-456a-ad4d-121a05dfdc97" providerId="ADAL" clId="{6DF510E9-75B4-4067-96E6-2822618DA780}" dt="2024-04-26T13:44:46.378" v="446" actId="478"/>
          <ac:spMkLst>
            <pc:docMk/>
            <pc:sldMk cId="2820095467" sldId="296"/>
            <ac:spMk id="8" creationId="{00000000-0000-0000-0000-000000000000}"/>
          </ac:spMkLst>
        </pc:spChg>
        <pc:spChg chg="add del">
          <ac:chgData name="Elladios Christodoulou" userId="05be9b61-a6d8-456a-ad4d-121a05dfdc97" providerId="ADAL" clId="{6DF510E9-75B4-4067-96E6-2822618DA780}" dt="2024-04-26T13:48:55.747" v="489" actId="22"/>
          <ac:spMkLst>
            <pc:docMk/>
            <pc:sldMk cId="2820095467" sldId="296"/>
            <ac:spMk id="11" creationId="{B605F010-12EE-006B-27F1-39C26ABAE638}"/>
          </ac:spMkLst>
        </pc:spChg>
        <pc:spChg chg="mod">
          <ac:chgData name="Elladios Christodoulou" userId="05be9b61-a6d8-456a-ad4d-121a05dfdc97" providerId="ADAL" clId="{6DF510E9-75B4-4067-96E6-2822618DA780}" dt="2024-04-29T09:32:51.038" v="855" actId="27636"/>
          <ac:spMkLst>
            <pc:docMk/>
            <pc:sldMk cId="2820095467" sldId="296"/>
            <ac:spMk id="12" creationId="{FB9CE8BC-D565-39F8-D3CC-40CFF1007D75}"/>
          </ac:spMkLst>
        </pc:spChg>
        <pc:picChg chg="del mod">
          <ac:chgData name="Elladios Christodoulou" userId="05be9b61-a6d8-456a-ad4d-121a05dfdc97" providerId="ADAL" clId="{6DF510E9-75B4-4067-96E6-2822618DA780}" dt="2024-04-26T13:46:11.615" v="465" actId="478"/>
          <ac:picMkLst>
            <pc:docMk/>
            <pc:sldMk cId="2820095467" sldId="296"/>
            <ac:picMk id="3" creationId="{FD82B3F5-4111-DFA6-BECD-ED89F2E77A58}"/>
          </ac:picMkLst>
        </pc:picChg>
        <pc:picChg chg="add del mod">
          <ac:chgData name="Elladios Christodoulou" userId="05be9b61-a6d8-456a-ad4d-121a05dfdc97" providerId="ADAL" clId="{6DF510E9-75B4-4067-96E6-2822618DA780}" dt="2024-04-26T13:48:52.589" v="487" actId="478"/>
          <ac:picMkLst>
            <pc:docMk/>
            <pc:sldMk cId="2820095467" sldId="296"/>
            <ac:picMk id="9" creationId="{2B4DFDAD-EDCD-5028-3992-A61B73B01660}"/>
          </ac:picMkLst>
        </pc:picChg>
        <pc:picChg chg="add mod ord">
          <ac:chgData name="Elladios Christodoulou" userId="05be9b61-a6d8-456a-ad4d-121a05dfdc97" providerId="ADAL" clId="{6DF510E9-75B4-4067-96E6-2822618DA780}" dt="2024-04-29T09:32:40" v="851" actId="167"/>
          <ac:picMkLst>
            <pc:docMk/>
            <pc:sldMk cId="2820095467" sldId="296"/>
            <ac:picMk id="14" creationId="{6800B7B5-01C5-53E1-FCC9-1ECCCD468378}"/>
          </ac:picMkLst>
        </pc:picChg>
      </pc:sldChg>
      <pc:sldChg chg="addSp delSp modSp add mod">
        <pc:chgData name="Elladios Christodoulou" userId="05be9b61-a6d8-456a-ad4d-121a05dfdc97" providerId="ADAL" clId="{6DF510E9-75B4-4067-96E6-2822618DA780}" dt="2024-06-20T06:31:00.206" v="1919"/>
        <pc:sldMkLst>
          <pc:docMk/>
          <pc:sldMk cId="1930534486" sldId="297"/>
        </pc:sldMkLst>
        <pc:spChg chg="add mod">
          <ac:chgData name="Elladios Christodoulou" userId="05be9b61-a6d8-456a-ad4d-121a05dfdc97" providerId="ADAL" clId="{6DF510E9-75B4-4067-96E6-2822618DA780}" dt="2024-06-20T06:31:00.206" v="1919"/>
          <ac:spMkLst>
            <pc:docMk/>
            <pc:sldMk cId="1930534486" sldId="297"/>
            <ac:spMk id="2" creationId="{827752CD-78AA-AC8D-94D6-18C16AB9B139}"/>
          </ac:spMkLst>
        </pc:spChg>
        <pc:spChg chg="add del mod">
          <ac:chgData name="Elladios Christodoulou" userId="05be9b61-a6d8-456a-ad4d-121a05dfdc97" providerId="ADAL" clId="{6DF510E9-75B4-4067-96E6-2822618DA780}" dt="2024-04-26T14:30:08.880" v="508" actId="478"/>
          <ac:spMkLst>
            <pc:docMk/>
            <pc:sldMk cId="1930534486" sldId="297"/>
            <ac:spMk id="3" creationId="{468A417D-18A5-7A4A-6646-550B837B8359}"/>
          </ac:spMkLst>
        </pc:spChg>
        <pc:spChg chg="del">
          <ac:chgData name="Elladios Christodoulou" userId="05be9b61-a6d8-456a-ad4d-121a05dfdc97" providerId="ADAL" clId="{6DF510E9-75B4-4067-96E6-2822618DA780}" dt="2024-06-20T06:30:59.727" v="1918" actId="478"/>
          <ac:spMkLst>
            <pc:docMk/>
            <pc:sldMk cId="1930534486" sldId="297"/>
            <ac:spMk id="5" creationId="{92219D64-6E88-4E80-63C1-6EC6AE8E504B}"/>
          </ac:spMkLst>
        </pc:spChg>
        <pc:spChg chg="add mod">
          <ac:chgData name="Elladios Christodoulou" userId="05be9b61-a6d8-456a-ad4d-121a05dfdc97" providerId="ADAL" clId="{6DF510E9-75B4-4067-96E6-2822618DA780}" dt="2024-04-29T11:44:57.642" v="1789" actId="27636"/>
          <ac:spMkLst>
            <pc:docMk/>
            <pc:sldMk cId="1930534486" sldId="297"/>
            <ac:spMk id="6" creationId="{30421C1B-2CA1-A449-4D05-26B3F3C0BD8A}"/>
          </ac:spMkLst>
        </pc:spChg>
        <pc:spChg chg="del">
          <ac:chgData name="Elladios Christodoulou" userId="05be9b61-a6d8-456a-ad4d-121a05dfdc97" providerId="ADAL" clId="{6DF510E9-75B4-4067-96E6-2822618DA780}" dt="2024-04-26T14:30:07.293" v="507" actId="478"/>
          <ac:spMkLst>
            <pc:docMk/>
            <pc:sldMk cId="1930534486" sldId="297"/>
            <ac:spMk id="8" creationId="{00000000-0000-0000-0000-000000000000}"/>
          </ac:spMkLst>
        </pc:spChg>
        <pc:spChg chg="add mod">
          <ac:chgData name="Elladios Christodoulou" userId="05be9b61-a6d8-456a-ad4d-121a05dfdc97" providerId="ADAL" clId="{6DF510E9-75B4-4067-96E6-2822618DA780}" dt="2024-04-29T11:23:27.186" v="1565" actId="20577"/>
          <ac:spMkLst>
            <pc:docMk/>
            <pc:sldMk cId="1930534486" sldId="297"/>
            <ac:spMk id="9" creationId="{2D86E5DD-9689-1559-3A17-4E780B2A1518}"/>
          </ac:spMkLst>
        </pc:spChg>
        <pc:spChg chg="del">
          <ac:chgData name="Elladios Christodoulou" userId="05be9b61-a6d8-456a-ad4d-121a05dfdc97" providerId="ADAL" clId="{6DF510E9-75B4-4067-96E6-2822618DA780}" dt="2024-04-26T14:30:07.293" v="507" actId="478"/>
          <ac:spMkLst>
            <pc:docMk/>
            <pc:sldMk cId="1930534486" sldId="297"/>
            <ac:spMk id="10" creationId="{2A9FB834-3327-BB9D-09EA-879E3D4A1A20}"/>
          </ac:spMkLst>
        </pc:spChg>
        <pc:picChg chg="add mod">
          <ac:chgData name="Elladios Christodoulou" userId="05be9b61-a6d8-456a-ad4d-121a05dfdc97" providerId="ADAL" clId="{6DF510E9-75B4-4067-96E6-2822618DA780}" dt="2024-04-29T11:23:31.752" v="1566" actId="14100"/>
          <ac:picMkLst>
            <pc:docMk/>
            <pc:sldMk cId="1930534486" sldId="297"/>
            <ac:picMk id="7" creationId="{DB621AB8-9FA6-CBE9-8D34-18ED5BA8FC7D}"/>
          </ac:picMkLst>
        </pc:picChg>
      </pc:sldChg>
      <pc:sldChg chg="addSp delSp modSp add mod ord">
        <pc:chgData name="Elladios Christodoulou" userId="05be9b61-a6d8-456a-ad4d-121a05dfdc97" providerId="ADAL" clId="{6DF510E9-75B4-4067-96E6-2822618DA780}" dt="2024-06-20T06:31:09.395" v="1923"/>
        <pc:sldMkLst>
          <pc:docMk/>
          <pc:sldMk cId="1170841485" sldId="298"/>
        </pc:sldMkLst>
        <pc:spChg chg="add mod">
          <ac:chgData name="Elladios Christodoulou" userId="05be9b61-a6d8-456a-ad4d-121a05dfdc97" providerId="ADAL" clId="{6DF510E9-75B4-4067-96E6-2822618DA780}" dt="2024-06-20T06:31:09.395" v="1923"/>
          <ac:spMkLst>
            <pc:docMk/>
            <pc:sldMk cId="1170841485" sldId="298"/>
            <ac:spMk id="2" creationId="{38EC580C-6FCD-70C5-7594-78CF4A8F5D2A}"/>
          </ac:spMkLst>
        </pc:spChg>
        <pc:spChg chg="mod">
          <ac:chgData name="Elladios Christodoulou" userId="05be9b61-a6d8-456a-ad4d-121a05dfdc97" providerId="ADAL" clId="{6DF510E9-75B4-4067-96E6-2822618DA780}" dt="2024-04-29T07:49:46.375" v="687" actId="20577"/>
          <ac:spMkLst>
            <pc:docMk/>
            <pc:sldMk cId="1170841485" sldId="298"/>
            <ac:spMk id="13" creationId="{722A1A89-7A0B-10B1-9A53-4A1E3B1C7F4D}"/>
          </ac:spMkLst>
        </pc:spChg>
        <pc:spChg chg="del">
          <ac:chgData name="Elladios Christodoulou" userId="05be9b61-a6d8-456a-ad4d-121a05dfdc97" providerId="ADAL" clId="{6DF510E9-75B4-4067-96E6-2822618DA780}" dt="2024-06-20T06:31:09.151" v="1922" actId="478"/>
          <ac:spMkLst>
            <pc:docMk/>
            <pc:sldMk cId="1170841485" sldId="298"/>
            <ac:spMk id="14" creationId="{4AD0F661-2D0C-5E55-FBE2-6E66487BBA33}"/>
          </ac:spMkLst>
        </pc:spChg>
      </pc:sldChg>
      <pc:sldChg chg="addSp delSp modSp add del mod">
        <pc:chgData name="Elladios Christodoulou" userId="05be9b61-a6d8-456a-ad4d-121a05dfdc97" providerId="ADAL" clId="{6DF510E9-75B4-4067-96E6-2822618DA780}" dt="2024-04-29T09:43:55.696" v="963" actId="2696"/>
        <pc:sldMkLst>
          <pc:docMk/>
          <pc:sldMk cId="742433979" sldId="299"/>
        </pc:sldMkLst>
        <pc:spChg chg="del">
          <ac:chgData name="Elladios Christodoulou" userId="05be9b61-a6d8-456a-ad4d-121a05dfdc97" providerId="ADAL" clId="{6DF510E9-75B4-4067-96E6-2822618DA780}" dt="2024-04-26T21:43:54.032" v="631" actId="478"/>
          <ac:spMkLst>
            <pc:docMk/>
            <pc:sldMk cId="742433979" sldId="299"/>
            <ac:spMk id="2" creationId="{CC259DB9-87D2-3333-6790-56B0F738B3D8}"/>
          </ac:spMkLst>
        </pc:spChg>
        <pc:spChg chg="del">
          <ac:chgData name="Elladios Christodoulou" userId="05be9b61-a6d8-456a-ad4d-121a05dfdc97" providerId="ADAL" clId="{6DF510E9-75B4-4067-96E6-2822618DA780}" dt="2024-04-26T21:44:12.906" v="635" actId="478"/>
          <ac:spMkLst>
            <pc:docMk/>
            <pc:sldMk cId="742433979" sldId="299"/>
            <ac:spMk id="3" creationId="{78B99C61-6E2B-A092-557E-0DA37CA51E02}"/>
          </ac:spMkLst>
        </pc:spChg>
        <pc:spChg chg="add del mod">
          <ac:chgData name="Elladios Christodoulou" userId="05be9b61-a6d8-456a-ad4d-121a05dfdc97" providerId="ADAL" clId="{6DF510E9-75B4-4067-96E6-2822618DA780}" dt="2024-04-29T07:52:09.902" v="690" actId="478"/>
          <ac:spMkLst>
            <pc:docMk/>
            <pc:sldMk cId="742433979" sldId="299"/>
            <ac:spMk id="7" creationId="{53FFCAA2-8CCD-2694-2FEE-41DC35338569}"/>
          </ac:spMkLst>
        </pc:spChg>
        <pc:spChg chg="del">
          <ac:chgData name="Elladios Christodoulou" userId="05be9b61-a6d8-456a-ad4d-121a05dfdc97" providerId="ADAL" clId="{6DF510E9-75B4-4067-96E6-2822618DA780}" dt="2024-04-29T07:53:55.568" v="716" actId="478"/>
          <ac:spMkLst>
            <pc:docMk/>
            <pc:sldMk cId="742433979" sldId="299"/>
            <ac:spMk id="8" creationId="{00000000-0000-0000-0000-000000000000}"/>
          </ac:spMkLst>
        </pc:spChg>
        <pc:spChg chg="add mod">
          <ac:chgData name="Elladios Christodoulou" userId="05be9b61-a6d8-456a-ad4d-121a05dfdc97" providerId="ADAL" clId="{6DF510E9-75B4-4067-96E6-2822618DA780}" dt="2024-04-29T07:52:24.755" v="698" actId="27636"/>
          <ac:spMkLst>
            <pc:docMk/>
            <pc:sldMk cId="742433979" sldId="299"/>
            <ac:spMk id="9" creationId="{8C1E029B-78A3-F3DD-4AC0-FA0E090E38B6}"/>
          </ac:spMkLst>
        </pc:spChg>
        <pc:spChg chg="add del mod">
          <ac:chgData name="Elladios Christodoulou" userId="05be9b61-a6d8-456a-ad4d-121a05dfdc97" providerId="ADAL" clId="{6DF510E9-75B4-4067-96E6-2822618DA780}" dt="2024-04-29T07:53:57.387" v="717" actId="478"/>
          <ac:spMkLst>
            <pc:docMk/>
            <pc:sldMk cId="742433979" sldId="299"/>
            <ac:spMk id="11" creationId="{CF7C8E39-DD6F-BDFC-97DF-AB7074BA5E1B}"/>
          </ac:spMkLst>
        </pc:spChg>
        <pc:spChg chg="del mod">
          <ac:chgData name="Elladios Christodoulou" userId="05be9b61-a6d8-456a-ad4d-121a05dfdc97" providerId="ADAL" clId="{6DF510E9-75B4-4067-96E6-2822618DA780}" dt="2024-04-29T07:52:07.833" v="689" actId="478"/>
          <ac:spMkLst>
            <pc:docMk/>
            <pc:sldMk cId="742433979" sldId="299"/>
            <ac:spMk id="12" creationId="{FB9CE8BC-D565-39F8-D3CC-40CFF1007D75}"/>
          </ac:spMkLst>
        </pc:spChg>
        <pc:spChg chg="del">
          <ac:chgData name="Elladios Christodoulou" userId="05be9b61-a6d8-456a-ad4d-121a05dfdc97" providerId="ADAL" clId="{6DF510E9-75B4-4067-96E6-2822618DA780}" dt="2024-04-26T21:44:02.270" v="634" actId="478"/>
          <ac:spMkLst>
            <pc:docMk/>
            <pc:sldMk cId="742433979" sldId="299"/>
            <ac:spMk id="14" creationId="{89D7E920-8F40-453C-833C-D91554166172}"/>
          </ac:spMkLst>
        </pc:spChg>
        <pc:picChg chg="del">
          <ac:chgData name="Elladios Christodoulou" userId="05be9b61-a6d8-456a-ad4d-121a05dfdc97" providerId="ADAL" clId="{6DF510E9-75B4-4067-96E6-2822618DA780}" dt="2024-04-26T21:44:00.856" v="633" actId="478"/>
          <ac:picMkLst>
            <pc:docMk/>
            <pc:sldMk cId="742433979" sldId="299"/>
            <ac:picMk id="1025" creationId="{5FF385F3-66AD-0A84-72F5-BE956BEB804D}"/>
          </ac:picMkLst>
        </pc:picChg>
      </pc:sldChg>
      <pc:sldChg chg="addSp delSp modSp add del mod setBg modClrScheme chgLayout">
        <pc:chgData name="Elladios Christodoulou" userId="05be9b61-a6d8-456a-ad4d-121a05dfdc97" providerId="ADAL" clId="{6DF510E9-75B4-4067-96E6-2822618DA780}" dt="2024-04-29T09:46:01.595" v="1007" actId="2696"/>
        <pc:sldMkLst>
          <pc:docMk/>
          <pc:sldMk cId="4286874108" sldId="300"/>
        </pc:sldMkLst>
        <pc:spChg chg="del">
          <ac:chgData name="Elladios Christodoulou" userId="05be9b61-a6d8-456a-ad4d-121a05dfdc97" providerId="ADAL" clId="{6DF510E9-75B4-4067-96E6-2822618DA780}" dt="2024-04-29T07:52:43.275" v="701" actId="478"/>
          <ac:spMkLst>
            <pc:docMk/>
            <pc:sldMk cId="4286874108" sldId="300"/>
            <ac:spMk id="2" creationId="{CC259DB9-87D2-3333-6790-56B0F738B3D8}"/>
          </ac:spMkLst>
        </pc:spChg>
        <pc:spChg chg="mod ord">
          <ac:chgData name="Elladios Christodoulou" userId="05be9b61-a6d8-456a-ad4d-121a05dfdc97" providerId="ADAL" clId="{6DF510E9-75B4-4067-96E6-2822618DA780}" dt="2024-04-29T09:45:27.585" v="972" actId="26606"/>
          <ac:spMkLst>
            <pc:docMk/>
            <pc:sldMk cId="4286874108" sldId="300"/>
            <ac:spMk id="3" creationId="{78B99C61-6E2B-A092-557E-0DA37CA51E02}"/>
          </ac:spMkLst>
        </pc:spChg>
        <pc:spChg chg="mod ord">
          <ac:chgData name="Elladios Christodoulou" userId="05be9b61-a6d8-456a-ad4d-121a05dfdc97" providerId="ADAL" clId="{6DF510E9-75B4-4067-96E6-2822618DA780}" dt="2024-04-29T09:45:27.585" v="972" actId="26606"/>
          <ac:spMkLst>
            <pc:docMk/>
            <pc:sldMk cId="4286874108" sldId="300"/>
            <ac:spMk id="4" creationId="{FEC0648B-D6EA-A369-6AFF-2A79536A5ABD}"/>
          </ac:spMkLst>
        </pc:spChg>
        <pc:spChg chg="mod ord">
          <ac:chgData name="Elladios Christodoulou" userId="05be9b61-a6d8-456a-ad4d-121a05dfdc97" providerId="ADAL" clId="{6DF510E9-75B4-4067-96E6-2822618DA780}" dt="2024-04-29T09:45:27.585" v="972" actId="26606"/>
          <ac:spMkLst>
            <pc:docMk/>
            <pc:sldMk cId="4286874108" sldId="300"/>
            <ac:spMk id="5" creationId="{92219D64-6E88-4E80-63C1-6EC6AE8E504B}"/>
          </ac:spMkLst>
        </pc:spChg>
        <pc:spChg chg="add del mod">
          <ac:chgData name="Elladios Christodoulou" userId="05be9b61-a6d8-456a-ad4d-121a05dfdc97" providerId="ADAL" clId="{6DF510E9-75B4-4067-96E6-2822618DA780}" dt="2024-04-29T07:52:40.229" v="700" actId="478"/>
          <ac:spMkLst>
            <pc:docMk/>
            <pc:sldMk cId="4286874108" sldId="300"/>
            <ac:spMk id="7" creationId="{DB8486B1-22BD-D129-49E6-D6EDCF728E11}"/>
          </ac:spMkLst>
        </pc:spChg>
        <pc:spChg chg="del">
          <ac:chgData name="Elladios Christodoulou" userId="05be9b61-a6d8-456a-ad4d-121a05dfdc97" providerId="ADAL" clId="{6DF510E9-75B4-4067-96E6-2822618DA780}" dt="2024-04-29T07:54:00.361" v="718" actId="478"/>
          <ac:spMkLst>
            <pc:docMk/>
            <pc:sldMk cId="4286874108" sldId="300"/>
            <ac:spMk id="8" creationId="{00000000-0000-0000-0000-000000000000}"/>
          </ac:spMkLst>
        </pc:spChg>
        <pc:spChg chg="add del mod">
          <ac:chgData name="Elladios Christodoulou" userId="05be9b61-a6d8-456a-ad4d-121a05dfdc97" providerId="ADAL" clId="{6DF510E9-75B4-4067-96E6-2822618DA780}" dt="2024-04-29T07:54:01.781" v="719" actId="478"/>
          <ac:spMkLst>
            <pc:docMk/>
            <pc:sldMk cId="4286874108" sldId="300"/>
            <ac:spMk id="10" creationId="{0D8C116C-058D-F9C4-93EC-D88EAD4FE150}"/>
          </ac:spMkLst>
        </pc:spChg>
        <pc:spChg chg="del mod">
          <ac:chgData name="Elladios Christodoulou" userId="05be9b61-a6d8-456a-ad4d-121a05dfdc97" providerId="ADAL" clId="{6DF510E9-75B4-4067-96E6-2822618DA780}" dt="2024-04-29T07:52:32.215" v="699" actId="478"/>
          <ac:spMkLst>
            <pc:docMk/>
            <pc:sldMk cId="4286874108" sldId="300"/>
            <ac:spMk id="12" creationId="{FB9CE8BC-D565-39F8-D3CC-40CFF1007D75}"/>
          </ac:spMkLst>
        </pc:spChg>
        <pc:spChg chg="del">
          <ac:chgData name="Elladios Christodoulou" userId="05be9b61-a6d8-456a-ad4d-121a05dfdc97" providerId="ADAL" clId="{6DF510E9-75B4-4067-96E6-2822618DA780}" dt="2024-04-29T07:53:28.375" v="706" actId="478"/>
          <ac:spMkLst>
            <pc:docMk/>
            <pc:sldMk cId="4286874108" sldId="300"/>
            <ac:spMk id="14" creationId="{89D7E920-8F40-453C-833C-D91554166172}"/>
          </ac:spMkLst>
        </pc:spChg>
        <pc:spChg chg="add mod">
          <ac:chgData name="Elladios Christodoulou" userId="05be9b61-a6d8-456a-ad4d-121a05dfdc97" providerId="ADAL" clId="{6DF510E9-75B4-4067-96E6-2822618DA780}" dt="2024-04-29T09:45:27.585" v="972" actId="26606"/>
          <ac:spMkLst>
            <pc:docMk/>
            <pc:sldMk cId="4286874108" sldId="300"/>
            <ac:spMk id="18" creationId="{FFB8E4A1-F776-E3B4-3DE5-AB26291527D3}"/>
          </ac:spMkLst>
        </pc:spChg>
        <pc:picChg chg="add mod">
          <ac:chgData name="Elladios Christodoulou" userId="05be9b61-a6d8-456a-ad4d-121a05dfdc97" providerId="ADAL" clId="{6DF510E9-75B4-4067-96E6-2822618DA780}" dt="2024-04-29T09:45:27.585" v="972" actId="26606"/>
          <ac:picMkLst>
            <pc:docMk/>
            <pc:sldMk cId="4286874108" sldId="300"/>
            <ac:picMk id="13" creationId="{3DB4CB0B-6EEB-05C5-3B79-04AEA2F2138E}"/>
          </ac:picMkLst>
        </pc:picChg>
        <pc:picChg chg="del">
          <ac:chgData name="Elladios Christodoulou" userId="05be9b61-a6d8-456a-ad4d-121a05dfdc97" providerId="ADAL" clId="{6DF510E9-75B4-4067-96E6-2822618DA780}" dt="2024-04-29T07:52:57.087" v="703" actId="478"/>
          <ac:picMkLst>
            <pc:docMk/>
            <pc:sldMk cId="4286874108" sldId="300"/>
            <ac:picMk id="1025" creationId="{5FF385F3-66AD-0A84-72F5-BE956BEB804D}"/>
          </ac:picMkLst>
        </pc:picChg>
      </pc:sldChg>
      <pc:sldChg chg="addSp delSp modSp add mod">
        <pc:chgData name="Elladios Christodoulou" userId="05be9b61-a6d8-456a-ad4d-121a05dfdc97" providerId="ADAL" clId="{6DF510E9-75B4-4067-96E6-2822618DA780}" dt="2024-06-20T06:01:56.892" v="1903"/>
        <pc:sldMkLst>
          <pc:docMk/>
          <pc:sldMk cId="2873307060" sldId="301"/>
        </pc:sldMkLst>
        <pc:spChg chg="mod">
          <ac:chgData name="Elladios Christodoulou" userId="05be9b61-a6d8-456a-ad4d-121a05dfdc97" providerId="ADAL" clId="{6DF510E9-75B4-4067-96E6-2822618DA780}" dt="2024-04-29T09:43:10.732" v="962" actId="1036"/>
          <ac:spMkLst>
            <pc:docMk/>
            <pc:sldMk cId="2873307060" sldId="301"/>
            <ac:spMk id="2" creationId="{CC259DB9-87D2-3333-6790-56B0F738B3D8}"/>
          </ac:spMkLst>
        </pc:spChg>
        <pc:spChg chg="add mod">
          <ac:chgData name="Elladios Christodoulou" userId="05be9b61-a6d8-456a-ad4d-121a05dfdc97" providerId="ADAL" clId="{6DF510E9-75B4-4067-96E6-2822618DA780}" dt="2024-06-20T06:01:56.892" v="1903"/>
          <ac:spMkLst>
            <pc:docMk/>
            <pc:sldMk cId="2873307060" sldId="301"/>
            <ac:spMk id="3" creationId="{EDA00632-13B8-3366-A1A5-CB1F803540E0}"/>
          </ac:spMkLst>
        </pc:spChg>
        <pc:spChg chg="del">
          <ac:chgData name="Elladios Christodoulou" userId="05be9b61-a6d8-456a-ad4d-121a05dfdc97" providerId="ADAL" clId="{6DF510E9-75B4-4067-96E6-2822618DA780}" dt="2024-06-20T06:01:56.656" v="1902" actId="478"/>
          <ac:spMkLst>
            <pc:docMk/>
            <pc:sldMk cId="2873307060" sldId="301"/>
            <ac:spMk id="5" creationId="{92219D64-6E88-4E80-63C1-6EC6AE8E504B}"/>
          </ac:spMkLst>
        </pc:spChg>
        <pc:spChg chg="del mod">
          <ac:chgData name="Elladios Christodoulou" userId="05be9b61-a6d8-456a-ad4d-121a05dfdc97" providerId="ADAL" clId="{6DF510E9-75B4-4067-96E6-2822618DA780}" dt="2024-04-29T07:53:50.538" v="714" actId="478"/>
          <ac:spMkLst>
            <pc:docMk/>
            <pc:sldMk cId="2873307060" sldId="301"/>
            <ac:spMk id="8" creationId="{00000000-0000-0000-0000-000000000000}"/>
          </ac:spMkLst>
        </pc:spChg>
        <pc:spChg chg="add del mod">
          <ac:chgData name="Elladios Christodoulou" userId="05be9b61-a6d8-456a-ad4d-121a05dfdc97" providerId="ADAL" clId="{6DF510E9-75B4-4067-96E6-2822618DA780}" dt="2024-04-29T07:53:52.606" v="715" actId="478"/>
          <ac:spMkLst>
            <pc:docMk/>
            <pc:sldMk cId="2873307060" sldId="301"/>
            <ac:spMk id="13" creationId="{AD76A15B-9C54-105A-0EDC-6D5A1D7D477D}"/>
          </ac:spMkLst>
        </pc:spChg>
        <pc:spChg chg="del">
          <ac:chgData name="Elladios Christodoulou" userId="05be9b61-a6d8-456a-ad4d-121a05dfdc97" providerId="ADAL" clId="{6DF510E9-75B4-4067-96E6-2822618DA780}" dt="2024-04-26T21:39:43.689" v="600" actId="478"/>
          <ac:spMkLst>
            <pc:docMk/>
            <pc:sldMk cId="2873307060" sldId="301"/>
            <ac:spMk id="14" creationId="{89D7E920-8F40-453C-833C-D91554166172}"/>
          </ac:spMkLst>
        </pc:spChg>
        <pc:picChg chg="add del mod">
          <ac:chgData name="Elladios Christodoulou" userId="05be9b61-a6d8-456a-ad4d-121a05dfdc97" providerId="ADAL" clId="{6DF510E9-75B4-4067-96E6-2822618DA780}" dt="2024-04-26T21:42:23.456" v="612" actId="478"/>
          <ac:picMkLst>
            <pc:docMk/>
            <pc:sldMk cId="2873307060" sldId="301"/>
            <ac:picMk id="6" creationId="{D47F1DFB-3974-9F95-0849-B17A5F083513}"/>
          </ac:picMkLst>
        </pc:picChg>
        <pc:picChg chg="add mod ord">
          <ac:chgData name="Elladios Christodoulou" userId="05be9b61-a6d8-456a-ad4d-121a05dfdc97" providerId="ADAL" clId="{6DF510E9-75B4-4067-96E6-2822618DA780}" dt="2024-04-29T09:42:56.230" v="935" actId="14100"/>
          <ac:picMkLst>
            <pc:docMk/>
            <pc:sldMk cId="2873307060" sldId="301"/>
            <ac:picMk id="9" creationId="{2BACA9A7-18CB-71F8-0FF6-E3121B0537EE}"/>
          </ac:picMkLst>
        </pc:picChg>
        <pc:picChg chg="add del mod">
          <ac:chgData name="Elladios Christodoulou" userId="05be9b61-a6d8-456a-ad4d-121a05dfdc97" providerId="ADAL" clId="{6DF510E9-75B4-4067-96E6-2822618DA780}" dt="2024-04-26T21:42:28.898" v="614" actId="478"/>
          <ac:picMkLst>
            <pc:docMk/>
            <pc:sldMk cId="2873307060" sldId="301"/>
            <ac:picMk id="11" creationId="{971F468F-27E8-4EB3-FEA1-29F61433EF33}"/>
          </ac:picMkLst>
        </pc:picChg>
        <pc:picChg chg="del mod">
          <ac:chgData name="Elladios Christodoulou" userId="05be9b61-a6d8-456a-ad4d-121a05dfdc97" providerId="ADAL" clId="{6DF510E9-75B4-4067-96E6-2822618DA780}" dt="2024-04-26T21:39:41.889" v="599" actId="478"/>
          <ac:picMkLst>
            <pc:docMk/>
            <pc:sldMk cId="2873307060" sldId="301"/>
            <ac:picMk id="1025" creationId="{5FF385F3-66AD-0A84-72F5-BE956BEB804D}"/>
          </ac:picMkLst>
        </pc:picChg>
      </pc:sldChg>
      <pc:sldChg chg="addSp delSp modSp add mod">
        <pc:chgData name="Elladios Christodoulou" userId="05be9b61-a6d8-456a-ad4d-121a05dfdc97" providerId="ADAL" clId="{6DF510E9-75B4-4067-96E6-2822618DA780}" dt="2024-06-20T06:02:27.334" v="1913"/>
        <pc:sldMkLst>
          <pc:docMk/>
          <pc:sldMk cId="1315882997" sldId="302"/>
        </pc:sldMkLst>
        <pc:spChg chg="del">
          <ac:chgData name="Elladios Christodoulou" userId="05be9b61-a6d8-456a-ad4d-121a05dfdc97" providerId="ADAL" clId="{6DF510E9-75B4-4067-96E6-2822618DA780}" dt="2024-04-29T07:55:45.340" v="728" actId="478"/>
          <ac:spMkLst>
            <pc:docMk/>
            <pc:sldMk cId="1315882997" sldId="302"/>
            <ac:spMk id="2" creationId="{821D9383-0409-1505-5538-A5521CB33EEA}"/>
          </ac:spMkLst>
        </pc:spChg>
        <pc:spChg chg="add mod">
          <ac:chgData name="Elladios Christodoulou" userId="05be9b61-a6d8-456a-ad4d-121a05dfdc97" providerId="ADAL" clId="{6DF510E9-75B4-4067-96E6-2822618DA780}" dt="2024-06-20T06:02:27.334" v="1913"/>
          <ac:spMkLst>
            <pc:docMk/>
            <pc:sldMk cId="1315882997" sldId="302"/>
            <ac:spMk id="2" creationId="{898E13BF-B194-200C-0A67-3A3625D2CA91}"/>
          </ac:spMkLst>
        </pc:spChg>
        <pc:spChg chg="mod">
          <ac:chgData name="Elladios Christodoulou" userId="05be9b61-a6d8-456a-ad4d-121a05dfdc97" providerId="ADAL" clId="{6DF510E9-75B4-4067-96E6-2822618DA780}" dt="2024-04-29T11:07:20.895" v="1378" actId="1076"/>
          <ac:spMkLst>
            <pc:docMk/>
            <pc:sldMk cId="1315882997" sldId="302"/>
            <ac:spMk id="3" creationId="{741041AF-D1D1-FFBB-CD4D-EB2E079F9A90}"/>
          </ac:spMkLst>
        </pc:spChg>
        <pc:spChg chg="del">
          <ac:chgData name="Elladios Christodoulou" userId="05be9b61-a6d8-456a-ad4d-121a05dfdc97" providerId="ADAL" clId="{6DF510E9-75B4-4067-96E6-2822618DA780}" dt="2024-06-20T06:02:26.817" v="1912" actId="478"/>
          <ac:spMkLst>
            <pc:docMk/>
            <pc:sldMk cId="1315882997" sldId="302"/>
            <ac:spMk id="5" creationId="{92219D64-6E88-4E80-63C1-6EC6AE8E504B}"/>
          </ac:spMkLst>
        </pc:spChg>
        <pc:spChg chg="add del mod">
          <ac:chgData name="Elladios Christodoulou" userId="05be9b61-a6d8-456a-ad4d-121a05dfdc97" providerId="ADAL" clId="{6DF510E9-75B4-4067-96E6-2822618DA780}" dt="2024-04-29T11:05:37.241" v="1355" actId="478"/>
          <ac:spMkLst>
            <pc:docMk/>
            <pc:sldMk cId="1315882997" sldId="302"/>
            <ac:spMk id="7" creationId="{55C33C60-5094-18AE-4C6E-945BDDAE2EDE}"/>
          </ac:spMkLst>
        </pc:spChg>
        <pc:spChg chg="del">
          <ac:chgData name="Elladios Christodoulou" userId="05be9b61-a6d8-456a-ad4d-121a05dfdc97" providerId="ADAL" clId="{6DF510E9-75B4-4067-96E6-2822618DA780}" dt="2024-04-29T11:05:35.594" v="1354" actId="478"/>
          <ac:spMkLst>
            <pc:docMk/>
            <pc:sldMk cId="1315882997" sldId="302"/>
            <ac:spMk id="8" creationId="{00000000-0000-0000-0000-000000000000}"/>
          </ac:spMkLst>
        </pc:spChg>
        <pc:spChg chg="del">
          <ac:chgData name="Elladios Christodoulou" userId="05be9b61-a6d8-456a-ad4d-121a05dfdc97" providerId="ADAL" clId="{6DF510E9-75B4-4067-96E6-2822618DA780}" dt="2024-04-29T07:55:46.858" v="729" actId="478"/>
          <ac:spMkLst>
            <pc:docMk/>
            <pc:sldMk cId="1315882997" sldId="302"/>
            <ac:spMk id="10" creationId="{2A9FB834-3327-BB9D-09EA-879E3D4A1A20}"/>
          </ac:spMkLst>
        </pc:spChg>
        <pc:picChg chg="mod">
          <ac:chgData name="Elladios Christodoulou" userId="05be9b61-a6d8-456a-ad4d-121a05dfdc97" providerId="ADAL" clId="{6DF510E9-75B4-4067-96E6-2822618DA780}" dt="2024-04-29T11:07:28.254" v="1381" actId="1076"/>
          <ac:picMkLst>
            <pc:docMk/>
            <pc:sldMk cId="1315882997" sldId="302"/>
            <ac:picMk id="2049" creationId="{F334E41D-B98C-45B9-CFB7-230961285C76}"/>
          </ac:picMkLst>
        </pc:picChg>
      </pc:sldChg>
      <pc:sldChg chg="add del">
        <pc:chgData name="Elladios Christodoulou" userId="05be9b61-a6d8-456a-ad4d-121a05dfdc97" providerId="ADAL" clId="{6DF510E9-75B4-4067-96E6-2822618DA780}" dt="2024-04-29T07:56:37.382" v="746" actId="2696"/>
        <pc:sldMkLst>
          <pc:docMk/>
          <pc:sldMk cId="2917739652" sldId="303"/>
        </pc:sldMkLst>
      </pc:sldChg>
      <pc:sldChg chg="addSp delSp modSp add del mod">
        <pc:chgData name="Elladios Christodoulou" userId="05be9b61-a6d8-456a-ad4d-121a05dfdc97" providerId="ADAL" clId="{6DF510E9-75B4-4067-96E6-2822618DA780}" dt="2024-04-29T11:07:51.738" v="1383" actId="2696"/>
        <pc:sldMkLst>
          <pc:docMk/>
          <pc:sldMk cId="1463238328" sldId="304"/>
        </pc:sldMkLst>
        <pc:spChg chg="del">
          <ac:chgData name="Elladios Christodoulou" userId="05be9b61-a6d8-456a-ad4d-121a05dfdc97" providerId="ADAL" clId="{6DF510E9-75B4-4067-96E6-2822618DA780}" dt="2024-04-29T07:56:11.389" v="736" actId="478"/>
          <ac:spMkLst>
            <pc:docMk/>
            <pc:sldMk cId="1463238328" sldId="304"/>
            <ac:spMk id="2" creationId="{821D9383-0409-1505-5538-A5521CB33EEA}"/>
          </ac:spMkLst>
        </pc:spChg>
        <pc:spChg chg="del">
          <ac:chgData name="Elladios Christodoulou" userId="05be9b61-a6d8-456a-ad4d-121a05dfdc97" providerId="ADAL" clId="{6DF510E9-75B4-4067-96E6-2822618DA780}" dt="2024-04-29T07:56:14.059" v="738" actId="478"/>
          <ac:spMkLst>
            <pc:docMk/>
            <pc:sldMk cId="1463238328" sldId="304"/>
            <ac:spMk id="3" creationId="{741041AF-D1D1-FFBB-CD4D-EB2E079F9A90}"/>
          </ac:spMkLst>
        </pc:spChg>
        <pc:spChg chg="add del mod">
          <ac:chgData name="Elladios Christodoulou" userId="05be9b61-a6d8-456a-ad4d-121a05dfdc97" providerId="ADAL" clId="{6DF510E9-75B4-4067-96E6-2822618DA780}" dt="2024-04-29T11:05:47.994" v="1357" actId="478"/>
          <ac:spMkLst>
            <pc:docMk/>
            <pc:sldMk cId="1463238328" sldId="304"/>
            <ac:spMk id="7" creationId="{DB9621CB-A677-D47B-D7E2-B7B86053A348}"/>
          </ac:spMkLst>
        </pc:spChg>
        <pc:spChg chg="del">
          <ac:chgData name="Elladios Christodoulou" userId="05be9b61-a6d8-456a-ad4d-121a05dfdc97" providerId="ADAL" clId="{6DF510E9-75B4-4067-96E6-2822618DA780}" dt="2024-04-29T11:05:42.600" v="1356" actId="478"/>
          <ac:spMkLst>
            <pc:docMk/>
            <pc:sldMk cId="1463238328" sldId="304"/>
            <ac:spMk id="8" creationId="{00000000-0000-0000-0000-000000000000}"/>
          </ac:spMkLst>
        </pc:spChg>
        <pc:spChg chg="mod">
          <ac:chgData name="Elladios Christodoulou" userId="05be9b61-a6d8-456a-ad4d-121a05dfdc97" providerId="ADAL" clId="{6DF510E9-75B4-4067-96E6-2822618DA780}" dt="2024-04-29T11:07:36.204" v="1382" actId="1076"/>
          <ac:spMkLst>
            <pc:docMk/>
            <pc:sldMk cId="1463238328" sldId="304"/>
            <ac:spMk id="10" creationId="{2A9FB834-3327-BB9D-09EA-879E3D4A1A20}"/>
          </ac:spMkLst>
        </pc:spChg>
        <pc:picChg chg="del">
          <ac:chgData name="Elladios Christodoulou" userId="05be9b61-a6d8-456a-ad4d-121a05dfdc97" providerId="ADAL" clId="{6DF510E9-75B4-4067-96E6-2822618DA780}" dt="2024-04-29T07:56:12.113" v="737" actId="478"/>
          <ac:picMkLst>
            <pc:docMk/>
            <pc:sldMk cId="1463238328" sldId="304"/>
            <ac:picMk id="2049" creationId="{F334E41D-B98C-45B9-CFB7-230961285C76}"/>
          </ac:picMkLst>
        </pc:picChg>
      </pc:sldChg>
      <pc:sldChg chg="addSp delSp modSp add del mod setBg modClrScheme chgLayout">
        <pc:chgData name="Elladios Christodoulou" userId="05be9b61-a6d8-456a-ad4d-121a05dfdc97" providerId="ADAL" clId="{6DF510E9-75B4-4067-96E6-2822618DA780}" dt="2024-04-29T09:37:44.549" v="899" actId="47"/>
        <pc:sldMkLst>
          <pc:docMk/>
          <pc:sldMk cId="89432729" sldId="305"/>
        </pc:sldMkLst>
        <pc:spChg chg="mod ord">
          <ac:chgData name="Elladios Christodoulou" userId="05be9b61-a6d8-456a-ad4d-121a05dfdc97" providerId="ADAL" clId="{6DF510E9-75B4-4067-96E6-2822618DA780}" dt="2024-04-29T09:36:33.764" v="892" actId="26606"/>
          <ac:spMkLst>
            <pc:docMk/>
            <pc:sldMk cId="89432729" sldId="305"/>
            <ac:spMk id="4" creationId="{FEC0648B-D6EA-A369-6AFF-2A79536A5ABD}"/>
          </ac:spMkLst>
        </pc:spChg>
        <pc:spChg chg="mod ord">
          <ac:chgData name="Elladios Christodoulou" userId="05be9b61-a6d8-456a-ad4d-121a05dfdc97" providerId="ADAL" clId="{6DF510E9-75B4-4067-96E6-2822618DA780}" dt="2024-04-29T09:36:33.764" v="892" actId="26606"/>
          <ac:spMkLst>
            <pc:docMk/>
            <pc:sldMk cId="89432729" sldId="305"/>
            <ac:spMk id="5" creationId="{92219D64-6E88-4E80-63C1-6EC6AE8E504B}"/>
          </ac:spMkLst>
        </pc:spChg>
        <pc:spChg chg="mod">
          <ac:chgData name="Elladios Christodoulou" userId="05be9b61-a6d8-456a-ad4d-121a05dfdc97" providerId="ADAL" clId="{6DF510E9-75B4-4067-96E6-2822618DA780}" dt="2024-04-29T09:36:33.764" v="892" actId="26606"/>
          <ac:spMkLst>
            <pc:docMk/>
            <pc:sldMk cId="89432729" sldId="305"/>
            <ac:spMk id="12" creationId="{FB9CE8BC-D565-39F8-D3CC-40CFF1007D75}"/>
          </ac:spMkLst>
        </pc:spChg>
        <pc:spChg chg="add del mod">
          <ac:chgData name="Elladios Christodoulou" userId="05be9b61-a6d8-456a-ad4d-121a05dfdc97" providerId="ADAL" clId="{6DF510E9-75B4-4067-96E6-2822618DA780}" dt="2024-04-29T09:37:23.042" v="896" actId="478"/>
          <ac:spMkLst>
            <pc:docMk/>
            <pc:sldMk cId="89432729" sldId="305"/>
            <ac:spMk id="17" creationId="{44DA346E-26D8-F984-972E-F52BC0FD579A}"/>
          </ac:spMkLst>
        </pc:spChg>
        <pc:picChg chg="add mod">
          <ac:chgData name="Elladios Christodoulou" userId="05be9b61-a6d8-456a-ad4d-121a05dfdc97" providerId="ADAL" clId="{6DF510E9-75B4-4067-96E6-2822618DA780}" dt="2024-04-29T09:36:33.764" v="892" actId="26606"/>
          <ac:picMkLst>
            <pc:docMk/>
            <pc:sldMk cId="89432729" sldId="305"/>
            <ac:picMk id="10" creationId="{02E3F014-7E9F-23E9-4A66-CE8A564FB088}"/>
          </ac:picMkLst>
        </pc:picChg>
        <pc:picChg chg="del ord">
          <ac:chgData name="Elladios Christodoulou" userId="05be9b61-a6d8-456a-ad4d-121a05dfdc97" providerId="ADAL" clId="{6DF510E9-75B4-4067-96E6-2822618DA780}" dt="2024-04-29T09:36:15.514" v="884" actId="478"/>
          <ac:picMkLst>
            <pc:docMk/>
            <pc:sldMk cId="89432729" sldId="305"/>
            <ac:picMk id="14" creationId="{6800B7B5-01C5-53E1-FCC9-1ECCCD468378}"/>
          </ac:picMkLst>
        </pc:picChg>
      </pc:sldChg>
      <pc:sldChg chg="addSp delSp modSp add mod">
        <pc:chgData name="Elladios Christodoulou" userId="05be9b61-a6d8-456a-ad4d-121a05dfdc97" providerId="ADAL" clId="{6DF510E9-75B4-4067-96E6-2822618DA780}" dt="2024-06-20T06:01:51.773" v="1901"/>
        <pc:sldMkLst>
          <pc:docMk/>
          <pc:sldMk cId="784676760" sldId="306"/>
        </pc:sldMkLst>
        <pc:spChg chg="mod">
          <ac:chgData name="Elladios Christodoulou" userId="05be9b61-a6d8-456a-ad4d-121a05dfdc97" providerId="ADAL" clId="{6DF510E9-75B4-4067-96E6-2822618DA780}" dt="2024-04-29T09:42:00.907" v="930" actId="403"/>
          <ac:spMkLst>
            <pc:docMk/>
            <pc:sldMk cId="784676760" sldId="306"/>
            <ac:spMk id="2" creationId="{CC259DB9-87D2-3333-6790-56B0F738B3D8}"/>
          </ac:spMkLst>
        </pc:spChg>
        <pc:spChg chg="add mod">
          <ac:chgData name="Elladios Christodoulou" userId="05be9b61-a6d8-456a-ad4d-121a05dfdc97" providerId="ADAL" clId="{6DF510E9-75B4-4067-96E6-2822618DA780}" dt="2024-06-20T06:01:51.773" v="1901"/>
          <ac:spMkLst>
            <pc:docMk/>
            <pc:sldMk cId="784676760" sldId="306"/>
            <ac:spMk id="3" creationId="{0301E99A-F5A0-7B0F-30CE-4D3892E317C4}"/>
          </ac:spMkLst>
        </pc:spChg>
        <pc:spChg chg="mod">
          <ac:chgData name="Elladios Christodoulou" userId="05be9b61-a6d8-456a-ad4d-121a05dfdc97" providerId="ADAL" clId="{6DF510E9-75B4-4067-96E6-2822618DA780}" dt="2024-04-29T09:41:53.072" v="927" actId="1076"/>
          <ac:spMkLst>
            <pc:docMk/>
            <pc:sldMk cId="784676760" sldId="306"/>
            <ac:spMk id="4" creationId="{FEC0648B-D6EA-A369-6AFF-2A79536A5ABD}"/>
          </ac:spMkLst>
        </pc:spChg>
        <pc:spChg chg="del mod">
          <ac:chgData name="Elladios Christodoulou" userId="05be9b61-a6d8-456a-ad4d-121a05dfdc97" providerId="ADAL" clId="{6DF510E9-75B4-4067-96E6-2822618DA780}" dt="2024-06-20T06:01:51.357" v="1900" actId="478"/>
          <ac:spMkLst>
            <pc:docMk/>
            <pc:sldMk cId="784676760" sldId="306"/>
            <ac:spMk id="5" creationId="{92219D64-6E88-4E80-63C1-6EC6AE8E504B}"/>
          </ac:spMkLst>
        </pc:spChg>
        <pc:spChg chg="del">
          <ac:chgData name="Elladios Christodoulou" userId="05be9b61-a6d8-456a-ad4d-121a05dfdc97" providerId="ADAL" clId="{6DF510E9-75B4-4067-96E6-2822618DA780}" dt="2024-04-29T09:38:59.433" v="907" actId="478"/>
          <ac:spMkLst>
            <pc:docMk/>
            <pc:sldMk cId="784676760" sldId="306"/>
            <ac:spMk id="8" creationId="{00000000-0000-0000-0000-000000000000}"/>
          </ac:spMkLst>
        </pc:spChg>
        <pc:spChg chg="del">
          <ac:chgData name="Elladios Christodoulou" userId="05be9b61-a6d8-456a-ad4d-121a05dfdc97" providerId="ADAL" clId="{6DF510E9-75B4-4067-96E6-2822618DA780}" dt="2024-04-29T09:41:35.325" v="921" actId="478"/>
          <ac:spMkLst>
            <pc:docMk/>
            <pc:sldMk cId="784676760" sldId="306"/>
            <ac:spMk id="9" creationId="{36AF9124-7F85-8EBE-7EA7-8CDFF11ED734}"/>
          </ac:spMkLst>
        </pc:spChg>
        <pc:spChg chg="add del mod">
          <ac:chgData name="Elladios Christodoulou" userId="05be9b61-a6d8-456a-ad4d-121a05dfdc97" providerId="ADAL" clId="{6DF510E9-75B4-4067-96E6-2822618DA780}" dt="2024-04-29T09:39:00.956" v="908" actId="478"/>
          <ac:spMkLst>
            <pc:docMk/>
            <pc:sldMk cId="784676760" sldId="306"/>
            <ac:spMk id="12" creationId="{AF934DBA-99CA-BB28-808A-445EC986DD12}"/>
          </ac:spMkLst>
        </pc:spChg>
        <pc:spChg chg="del mod">
          <ac:chgData name="Elladios Christodoulou" userId="05be9b61-a6d8-456a-ad4d-121a05dfdc97" providerId="ADAL" clId="{6DF510E9-75B4-4067-96E6-2822618DA780}" dt="2024-04-29T09:47:16.063" v="1017" actId="478"/>
          <ac:spMkLst>
            <pc:docMk/>
            <pc:sldMk cId="784676760" sldId="306"/>
            <ac:spMk id="23" creationId="{F17A1138-F166-E3E2-ADB7-ADACFEE37D24}"/>
          </ac:spMkLst>
        </pc:spChg>
        <pc:spChg chg="del mod">
          <ac:chgData name="Elladios Christodoulou" userId="05be9b61-a6d8-456a-ad4d-121a05dfdc97" providerId="ADAL" clId="{6DF510E9-75B4-4067-96E6-2822618DA780}" dt="2024-04-29T09:47:15.279" v="1016" actId="478"/>
          <ac:spMkLst>
            <pc:docMk/>
            <pc:sldMk cId="784676760" sldId="306"/>
            <ac:spMk id="24" creationId="{7E807A35-4EF8-A432-D108-B5E10D224CE0}"/>
          </ac:spMkLst>
        </pc:spChg>
        <pc:spChg chg="del mod">
          <ac:chgData name="Elladios Christodoulou" userId="05be9b61-a6d8-456a-ad4d-121a05dfdc97" providerId="ADAL" clId="{6DF510E9-75B4-4067-96E6-2822618DA780}" dt="2024-04-29T09:47:16.812" v="1018" actId="478"/>
          <ac:spMkLst>
            <pc:docMk/>
            <pc:sldMk cId="784676760" sldId="306"/>
            <ac:spMk id="25" creationId="{3AAFD35B-0BBE-4A0D-BCCC-28EAC76B8585}"/>
          </ac:spMkLst>
        </pc:spChg>
        <pc:grpChg chg="add del mod">
          <ac:chgData name="Elladios Christodoulou" userId="05be9b61-a6d8-456a-ad4d-121a05dfdc97" providerId="ADAL" clId="{6DF510E9-75B4-4067-96E6-2822618DA780}" dt="2024-04-29T09:46:57.926" v="1012" actId="165"/>
          <ac:grpSpMkLst>
            <pc:docMk/>
            <pc:sldMk cId="784676760" sldId="306"/>
            <ac:grpSpMk id="17" creationId="{20A678D4-4635-0105-47B0-FB59111844D3}"/>
          </ac:grpSpMkLst>
        </pc:grpChg>
        <pc:grpChg chg="del mod">
          <ac:chgData name="Elladios Christodoulou" userId="05be9b61-a6d8-456a-ad4d-121a05dfdc97" providerId="ADAL" clId="{6DF510E9-75B4-4067-96E6-2822618DA780}" dt="2024-04-29T09:47:10.558" v="1015" actId="27803"/>
          <ac:grpSpMkLst>
            <pc:docMk/>
            <pc:sldMk cId="784676760" sldId="306"/>
            <ac:grpSpMk id="22" creationId="{A80B6B2D-27BD-5AC3-D5E1-A14A70457690}"/>
          </ac:grpSpMkLst>
        </pc:grpChg>
        <pc:picChg chg="add del mod">
          <ac:chgData name="Elladios Christodoulou" userId="05be9b61-a6d8-456a-ad4d-121a05dfdc97" providerId="ADAL" clId="{6DF510E9-75B4-4067-96E6-2822618DA780}" dt="2024-04-29T09:35:20.108" v="881" actId="478"/>
          <ac:picMkLst>
            <pc:docMk/>
            <pc:sldMk cId="784676760" sldId="306"/>
            <ac:picMk id="6" creationId="{C3464D20-D0AF-F81E-4608-5897293D243F}"/>
          </ac:picMkLst>
        </pc:picChg>
        <pc:picChg chg="add del mod">
          <ac:chgData name="Elladios Christodoulou" userId="05be9b61-a6d8-456a-ad4d-121a05dfdc97" providerId="ADAL" clId="{6DF510E9-75B4-4067-96E6-2822618DA780}" dt="2024-04-29T09:36:09.604" v="883" actId="21"/>
          <ac:picMkLst>
            <pc:docMk/>
            <pc:sldMk cId="784676760" sldId="306"/>
            <ac:picMk id="10" creationId="{02E3F014-7E9F-23E9-4A66-CE8A564FB088}"/>
          </ac:picMkLst>
        </pc:picChg>
        <pc:picChg chg="add del mod topLvl">
          <ac:chgData name="Elladios Christodoulou" userId="05be9b61-a6d8-456a-ad4d-121a05dfdc97" providerId="ADAL" clId="{6DF510E9-75B4-4067-96E6-2822618DA780}" dt="2024-04-29T09:47:10.558" v="1015" actId="27803"/>
          <ac:picMkLst>
            <pc:docMk/>
            <pc:sldMk cId="784676760" sldId="306"/>
            <ac:picMk id="14" creationId="{36AD3691-47E5-2463-D1B6-84FCC985656C}"/>
          </ac:picMkLst>
        </pc:picChg>
        <pc:picChg chg="add del mod topLvl">
          <ac:chgData name="Elladios Christodoulou" userId="05be9b61-a6d8-456a-ad4d-121a05dfdc97" providerId="ADAL" clId="{6DF510E9-75B4-4067-96E6-2822618DA780}" dt="2024-04-29T09:47:10.558" v="1015" actId="27803"/>
          <ac:picMkLst>
            <pc:docMk/>
            <pc:sldMk cId="784676760" sldId="306"/>
            <ac:picMk id="16" creationId="{D1E940D2-4303-576E-E8A8-996B7FA7EE96}"/>
          </ac:picMkLst>
        </pc:picChg>
        <pc:picChg chg="add del mod">
          <ac:chgData name="Elladios Christodoulou" userId="05be9b61-a6d8-456a-ad4d-121a05dfdc97" providerId="ADAL" clId="{6DF510E9-75B4-4067-96E6-2822618DA780}" dt="2024-04-29T09:47:29.051" v="1023" actId="478"/>
          <ac:picMkLst>
            <pc:docMk/>
            <pc:sldMk cId="784676760" sldId="306"/>
            <ac:picMk id="19" creationId="{B14E2BAC-2037-4E6E-1A01-64B44444BCF7}"/>
          </ac:picMkLst>
        </pc:picChg>
        <pc:picChg chg="add mod">
          <ac:chgData name="Elladios Christodoulou" userId="05be9b61-a6d8-456a-ad4d-121a05dfdc97" providerId="ADAL" clId="{6DF510E9-75B4-4067-96E6-2822618DA780}" dt="2024-04-29T11:11:41.040" v="1418" actId="207"/>
          <ac:picMkLst>
            <pc:docMk/>
            <pc:sldMk cId="784676760" sldId="306"/>
            <ac:picMk id="21" creationId="{22319BBE-E28E-4B34-E974-64996413F5CF}"/>
          </ac:picMkLst>
        </pc:picChg>
        <pc:picChg chg="del">
          <ac:chgData name="Elladios Christodoulou" userId="05be9b61-a6d8-456a-ad4d-121a05dfdc97" providerId="ADAL" clId="{6DF510E9-75B4-4067-96E6-2822618DA780}" dt="2024-04-29T09:41:12.584" v="916" actId="478"/>
          <ac:picMkLst>
            <pc:docMk/>
            <pc:sldMk cId="784676760" sldId="306"/>
            <ac:picMk id="1025" creationId="{5FF385F3-66AD-0A84-72F5-BE956BEB804D}"/>
          </ac:picMkLst>
        </pc:picChg>
      </pc:sldChg>
      <pc:sldChg chg="addSp delSp modSp add mod">
        <pc:chgData name="Elladios Christodoulou" userId="05be9b61-a6d8-456a-ad4d-121a05dfdc97" providerId="ADAL" clId="{6DF510E9-75B4-4067-96E6-2822618DA780}" dt="2024-06-20T06:01:36.727" v="1896"/>
        <pc:sldMkLst>
          <pc:docMk/>
          <pc:sldMk cId="2859174681" sldId="307"/>
        </pc:sldMkLst>
        <pc:spChg chg="add mod">
          <ac:chgData name="Elladios Christodoulou" userId="05be9b61-a6d8-456a-ad4d-121a05dfdc97" providerId="ADAL" clId="{6DF510E9-75B4-4067-96E6-2822618DA780}" dt="2024-06-20T06:01:36.727" v="1896"/>
          <ac:spMkLst>
            <pc:docMk/>
            <pc:sldMk cId="2859174681" sldId="307"/>
            <ac:spMk id="2" creationId="{E9725F47-E7D1-0CCC-7441-D2D185B90EB3}"/>
          </ac:spMkLst>
        </pc:spChg>
        <pc:spChg chg="add del mod">
          <ac:chgData name="Elladios Christodoulou" userId="05be9b61-a6d8-456a-ad4d-121a05dfdc97" providerId="ADAL" clId="{6DF510E9-75B4-4067-96E6-2822618DA780}" dt="2024-04-29T09:37:07.437" v="895" actId="478"/>
          <ac:spMkLst>
            <pc:docMk/>
            <pc:sldMk cId="2859174681" sldId="307"/>
            <ac:spMk id="3" creationId="{C807EC6B-610B-57D1-80CA-74603527397C}"/>
          </ac:spMkLst>
        </pc:spChg>
        <pc:spChg chg="del">
          <ac:chgData name="Elladios Christodoulou" userId="05be9b61-a6d8-456a-ad4d-121a05dfdc97" providerId="ADAL" clId="{6DF510E9-75B4-4067-96E6-2822618DA780}" dt="2024-06-20T06:01:36.473" v="1895" actId="478"/>
          <ac:spMkLst>
            <pc:docMk/>
            <pc:sldMk cId="2859174681" sldId="307"/>
            <ac:spMk id="5" creationId="{92219D64-6E88-4E80-63C1-6EC6AE8E504B}"/>
          </ac:spMkLst>
        </pc:spChg>
        <pc:spChg chg="add mod">
          <ac:chgData name="Elladios Christodoulou" userId="05be9b61-a6d8-456a-ad4d-121a05dfdc97" providerId="ADAL" clId="{6DF510E9-75B4-4067-96E6-2822618DA780}" dt="2024-04-29T09:38:37.402" v="906" actId="20577"/>
          <ac:spMkLst>
            <pc:docMk/>
            <pc:sldMk cId="2859174681" sldId="307"/>
            <ac:spMk id="6" creationId="{F33F7031-6D5D-2E5A-5758-A88C3E27E79B}"/>
          </ac:spMkLst>
        </pc:spChg>
        <pc:spChg chg="del">
          <ac:chgData name="Elladios Christodoulou" userId="05be9b61-a6d8-456a-ad4d-121a05dfdc97" providerId="ADAL" clId="{6DF510E9-75B4-4067-96E6-2822618DA780}" dt="2024-04-29T09:37:05.051" v="894" actId="478"/>
          <ac:spMkLst>
            <pc:docMk/>
            <pc:sldMk cId="2859174681" sldId="307"/>
            <ac:spMk id="12" creationId="{FB9CE8BC-D565-39F8-D3CC-40CFF1007D75}"/>
          </ac:spMkLst>
        </pc:spChg>
        <pc:picChg chg="add mod">
          <ac:chgData name="Elladios Christodoulou" userId="05be9b61-a6d8-456a-ad4d-121a05dfdc97" providerId="ADAL" clId="{6DF510E9-75B4-4067-96E6-2822618DA780}" dt="2024-04-29T09:37:38.635" v="898" actId="1076"/>
          <ac:picMkLst>
            <pc:docMk/>
            <pc:sldMk cId="2859174681" sldId="307"/>
            <ac:picMk id="7" creationId="{5FBBD295-4F64-E9FF-7607-83E9A2C02CC6}"/>
          </ac:picMkLst>
        </pc:picChg>
        <pc:picChg chg="del">
          <ac:chgData name="Elladios Christodoulou" userId="05be9b61-a6d8-456a-ad4d-121a05dfdc97" providerId="ADAL" clId="{6DF510E9-75B4-4067-96E6-2822618DA780}" dt="2024-04-29T09:37:05.051" v="894" actId="478"/>
          <ac:picMkLst>
            <pc:docMk/>
            <pc:sldMk cId="2859174681" sldId="307"/>
            <ac:picMk id="14" creationId="{6800B7B5-01C5-53E1-FCC9-1ECCCD468378}"/>
          </ac:picMkLst>
        </pc:picChg>
      </pc:sldChg>
      <pc:sldChg chg="addSp delSp modSp add mod setBg modClrScheme chgLayout">
        <pc:chgData name="Elladios Christodoulou" userId="05be9b61-a6d8-456a-ad4d-121a05dfdc97" providerId="ADAL" clId="{6DF510E9-75B4-4067-96E6-2822618DA780}" dt="2024-06-20T06:02:07.970" v="1907"/>
        <pc:sldMkLst>
          <pc:docMk/>
          <pc:sldMk cId="662164021" sldId="308"/>
        </pc:sldMkLst>
        <pc:spChg chg="add mod">
          <ac:chgData name="Elladios Christodoulou" userId="05be9b61-a6d8-456a-ad4d-121a05dfdc97" providerId="ADAL" clId="{6DF510E9-75B4-4067-96E6-2822618DA780}" dt="2024-06-20T06:02:07.970" v="1907"/>
          <ac:spMkLst>
            <pc:docMk/>
            <pc:sldMk cId="662164021" sldId="308"/>
            <ac:spMk id="2" creationId="{E53B92EE-CB4C-1153-DBF0-53C0B05730BD}"/>
          </ac:spMkLst>
        </pc:spChg>
        <pc:spChg chg="mod ord">
          <ac:chgData name="Elladios Christodoulou" userId="05be9b61-a6d8-456a-ad4d-121a05dfdc97" providerId="ADAL" clId="{6DF510E9-75B4-4067-96E6-2822618DA780}" dt="2024-04-29T09:57:41.164" v="1050" actId="26606"/>
          <ac:spMkLst>
            <pc:docMk/>
            <pc:sldMk cId="662164021" sldId="308"/>
            <ac:spMk id="4" creationId="{FEC0648B-D6EA-A369-6AFF-2A79536A5ABD}"/>
          </ac:spMkLst>
        </pc:spChg>
        <pc:spChg chg="del mod ord">
          <ac:chgData name="Elladios Christodoulou" userId="05be9b61-a6d8-456a-ad4d-121a05dfdc97" providerId="ADAL" clId="{6DF510E9-75B4-4067-96E6-2822618DA780}" dt="2024-06-20T06:02:07.702" v="1906" actId="478"/>
          <ac:spMkLst>
            <pc:docMk/>
            <pc:sldMk cId="662164021" sldId="308"/>
            <ac:spMk id="5" creationId="{92219D64-6E88-4E80-63C1-6EC6AE8E504B}"/>
          </ac:spMkLst>
        </pc:spChg>
        <pc:spChg chg="add del mod">
          <ac:chgData name="Elladios Christodoulou" userId="05be9b61-a6d8-456a-ad4d-121a05dfdc97" providerId="ADAL" clId="{6DF510E9-75B4-4067-96E6-2822618DA780}" dt="2024-04-29T10:00:23.435" v="1066" actId="478"/>
          <ac:spMkLst>
            <pc:docMk/>
            <pc:sldMk cId="662164021" sldId="308"/>
            <ac:spMk id="6" creationId="{70AE3597-6F74-627D-DF2A-F6B9C1F2AEDA}"/>
          </ac:spMkLst>
        </pc:spChg>
        <pc:spChg chg="mod">
          <ac:chgData name="Elladios Christodoulou" userId="05be9b61-a6d8-456a-ad4d-121a05dfdc97" providerId="ADAL" clId="{6DF510E9-75B4-4067-96E6-2822618DA780}" dt="2024-04-29T11:44:00.073" v="1767" actId="20577"/>
          <ac:spMkLst>
            <pc:docMk/>
            <pc:sldMk cId="662164021" sldId="308"/>
            <ac:spMk id="8" creationId="{00000000-0000-0000-0000-000000000000}"/>
          </ac:spMkLst>
        </pc:spChg>
        <pc:spChg chg="mod ord">
          <ac:chgData name="Elladios Christodoulou" userId="05be9b61-a6d8-456a-ad4d-121a05dfdc97" providerId="ADAL" clId="{6DF510E9-75B4-4067-96E6-2822618DA780}" dt="2024-04-29T10:02:22.499" v="1092" actId="1076"/>
          <ac:spMkLst>
            <pc:docMk/>
            <pc:sldMk cId="662164021" sldId="308"/>
            <ac:spMk id="10" creationId="{2A9FB834-3327-BB9D-09EA-879E3D4A1A20}"/>
          </ac:spMkLst>
        </pc:spChg>
        <pc:picChg chg="add del mod">
          <ac:chgData name="Elladios Christodoulou" userId="05be9b61-a6d8-456a-ad4d-121a05dfdc97" providerId="ADAL" clId="{6DF510E9-75B4-4067-96E6-2822618DA780}" dt="2024-04-29T10:00:23.435" v="1066" actId="478"/>
          <ac:picMkLst>
            <pc:docMk/>
            <pc:sldMk cId="662164021" sldId="308"/>
            <ac:picMk id="3" creationId="{41D39CE4-8786-CDD8-CC72-4B14E9D978A5}"/>
          </ac:picMkLst>
        </pc:picChg>
        <pc:picChg chg="add mod">
          <ac:chgData name="Elladios Christodoulou" userId="05be9b61-a6d8-456a-ad4d-121a05dfdc97" providerId="ADAL" clId="{6DF510E9-75B4-4067-96E6-2822618DA780}" dt="2024-04-29T10:01:21.439" v="1075" actId="1076"/>
          <ac:picMkLst>
            <pc:docMk/>
            <pc:sldMk cId="662164021" sldId="308"/>
            <ac:picMk id="9" creationId="{D3ABE6DD-604F-75CE-BDED-177D8BBEBFE9}"/>
          </ac:picMkLst>
        </pc:picChg>
        <pc:picChg chg="add del mod">
          <ac:chgData name="Elladios Christodoulou" userId="05be9b61-a6d8-456a-ad4d-121a05dfdc97" providerId="ADAL" clId="{6DF510E9-75B4-4067-96E6-2822618DA780}" dt="2024-04-29T10:01:04.328" v="1073" actId="478"/>
          <ac:picMkLst>
            <pc:docMk/>
            <pc:sldMk cId="662164021" sldId="308"/>
            <ac:picMk id="12" creationId="{147AB310-4E3C-7249-8782-EC9B3F4814E0}"/>
          </ac:picMkLst>
        </pc:picChg>
      </pc:sldChg>
      <pc:sldChg chg="addSp delSp modSp add mod">
        <pc:chgData name="Elladios Christodoulou" userId="05be9b61-a6d8-456a-ad4d-121a05dfdc97" providerId="ADAL" clId="{6DF510E9-75B4-4067-96E6-2822618DA780}" dt="2024-06-20T06:30:54.667" v="1917"/>
        <pc:sldMkLst>
          <pc:docMk/>
          <pc:sldMk cId="2687379355" sldId="309"/>
        </pc:sldMkLst>
        <pc:spChg chg="add mod">
          <ac:chgData name="Elladios Christodoulou" userId="05be9b61-a6d8-456a-ad4d-121a05dfdc97" providerId="ADAL" clId="{6DF510E9-75B4-4067-96E6-2822618DA780}" dt="2024-06-20T06:30:54.667" v="1917"/>
          <ac:spMkLst>
            <pc:docMk/>
            <pc:sldMk cId="2687379355" sldId="309"/>
            <ac:spMk id="2" creationId="{674C28F9-6FF4-49B6-D7A9-38D07305971A}"/>
          </ac:spMkLst>
        </pc:spChg>
        <pc:spChg chg="del">
          <ac:chgData name="Elladios Christodoulou" userId="05be9b61-a6d8-456a-ad4d-121a05dfdc97" providerId="ADAL" clId="{6DF510E9-75B4-4067-96E6-2822618DA780}" dt="2024-06-20T06:30:54.139" v="1916" actId="478"/>
          <ac:spMkLst>
            <pc:docMk/>
            <pc:sldMk cId="2687379355" sldId="309"/>
            <ac:spMk id="5" creationId="{92219D64-6E88-4E80-63C1-6EC6AE8E504B}"/>
          </ac:spMkLst>
        </pc:spChg>
        <pc:spChg chg="add del mod">
          <ac:chgData name="Elladios Christodoulou" userId="05be9b61-a6d8-456a-ad4d-121a05dfdc97" providerId="ADAL" clId="{6DF510E9-75B4-4067-96E6-2822618DA780}" dt="2024-04-29T11:16:38.201" v="1448" actId="478"/>
          <ac:spMkLst>
            <pc:docMk/>
            <pc:sldMk cId="2687379355" sldId="309"/>
            <ac:spMk id="6" creationId="{C40F0D31-0CCC-3260-41CC-82C990A62D5E}"/>
          </ac:spMkLst>
        </pc:spChg>
        <pc:spChg chg="add mod">
          <ac:chgData name="Elladios Christodoulou" userId="05be9b61-a6d8-456a-ad4d-121a05dfdc97" providerId="ADAL" clId="{6DF510E9-75B4-4067-96E6-2822618DA780}" dt="2024-04-29T11:44:53.170" v="1785" actId="20577"/>
          <ac:spMkLst>
            <pc:docMk/>
            <pc:sldMk cId="2687379355" sldId="309"/>
            <ac:spMk id="7" creationId="{7976D191-087B-59A7-DB60-1EDEB56DF931}"/>
          </ac:spMkLst>
        </pc:spChg>
        <pc:spChg chg="del">
          <ac:chgData name="Elladios Christodoulou" userId="05be9b61-a6d8-456a-ad4d-121a05dfdc97" providerId="ADAL" clId="{6DF510E9-75B4-4067-96E6-2822618DA780}" dt="2024-04-29T11:16:36.844" v="1447" actId="478"/>
          <ac:spMkLst>
            <pc:docMk/>
            <pc:sldMk cId="2687379355" sldId="309"/>
            <ac:spMk id="8" creationId="{00000000-0000-0000-0000-000000000000}"/>
          </ac:spMkLst>
        </pc:spChg>
        <pc:spChg chg="del">
          <ac:chgData name="Elladios Christodoulou" userId="05be9b61-a6d8-456a-ad4d-121a05dfdc97" providerId="ADAL" clId="{6DF510E9-75B4-4067-96E6-2822618DA780}" dt="2024-04-29T11:16:36.844" v="1447" actId="478"/>
          <ac:spMkLst>
            <pc:docMk/>
            <pc:sldMk cId="2687379355" sldId="309"/>
            <ac:spMk id="10" creationId="{2A9FB834-3327-BB9D-09EA-879E3D4A1A20}"/>
          </ac:spMkLst>
        </pc:spChg>
        <pc:spChg chg="add mod">
          <ac:chgData name="Elladios Christodoulou" userId="05be9b61-a6d8-456a-ad4d-121a05dfdc97" providerId="ADAL" clId="{6DF510E9-75B4-4067-96E6-2822618DA780}" dt="2024-04-29T11:21:51.479" v="1541" actId="27636"/>
          <ac:spMkLst>
            <pc:docMk/>
            <pc:sldMk cId="2687379355" sldId="309"/>
            <ac:spMk id="11" creationId="{6AB2ECDF-C3B5-EE24-DCCF-1068553038B3}"/>
          </ac:spMkLst>
        </pc:spChg>
        <pc:picChg chg="del">
          <ac:chgData name="Elladios Christodoulou" userId="05be9b61-a6d8-456a-ad4d-121a05dfdc97" providerId="ADAL" clId="{6DF510E9-75B4-4067-96E6-2822618DA780}" dt="2024-04-29T11:16:36.844" v="1447" actId="478"/>
          <ac:picMkLst>
            <pc:docMk/>
            <pc:sldMk cId="2687379355" sldId="309"/>
            <ac:picMk id="3" creationId="{0AE2251D-EDD7-1AF7-9A88-AC9B7677968F}"/>
          </ac:picMkLst>
        </pc:picChg>
        <pc:picChg chg="add mod">
          <ac:chgData name="Elladios Christodoulou" userId="05be9b61-a6d8-456a-ad4d-121a05dfdc97" providerId="ADAL" clId="{6DF510E9-75B4-4067-96E6-2822618DA780}" dt="2024-04-29T11:17:22.869" v="1462" actId="1076"/>
          <ac:picMkLst>
            <pc:docMk/>
            <pc:sldMk cId="2687379355" sldId="309"/>
            <ac:picMk id="9" creationId="{D1F3B6E1-8CF0-4E51-C3C3-72F815E15BED}"/>
          </ac:picMkLst>
        </pc:picChg>
      </pc:sldChg>
    </pc:docChg>
  </pc:docChgLst>
  <pc:docChgLst>
    <pc:chgData name="couriersgogreen" userId="S::couriersgogreen_easy-mail.gr#ext#@uthnoc.onmicrosoft.com::15b41425-3b8a-4b0b-87a8-1855549f992d" providerId="AD" clId="Web-{1CE9D38B-148A-EFFA-DCD0-3E84529E78A5}"/>
    <pc:docChg chg="modSld">
      <pc:chgData name="couriersgogreen" userId="S::couriersgogreen_easy-mail.gr#ext#@uthnoc.onmicrosoft.com::15b41425-3b8a-4b0b-87a8-1855549f992d" providerId="AD" clId="Web-{1CE9D38B-148A-EFFA-DCD0-3E84529E78A5}" dt="2024-07-09T10:05:41.082" v="8" actId="1076"/>
      <pc:docMkLst>
        <pc:docMk/>
      </pc:docMkLst>
      <pc:sldChg chg="addSp modSp">
        <pc:chgData name="couriersgogreen" userId="S::couriersgogreen_easy-mail.gr#ext#@uthnoc.onmicrosoft.com::15b41425-3b8a-4b0b-87a8-1855549f992d" providerId="AD" clId="Web-{1CE9D38B-148A-EFFA-DCD0-3E84529E78A5}" dt="2024-07-09T10:05:41.082" v="8" actId="1076"/>
        <pc:sldMkLst>
          <pc:docMk/>
          <pc:sldMk cId="784676760" sldId="306"/>
        </pc:sldMkLst>
        <pc:picChg chg="add mod">
          <ac:chgData name="couriersgogreen" userId="S::couriersgogreen_easy-mail.gr#ext#@uthnoc.onmicrosoft.com::15b41425-3b8a-4b0b-87a8-1855549f992d" providerId="AD" clId="Web-{1CE9D38B-148A-EFFA-DCD0-3E84529E78A5}" dt="2024-07-09T10:05:41.082" v="8" actId="1076"/>
          <ac:picMkLst>
            <pc:docMk/>
            <pc:sldMk cId="784676760" sldId="306"/>
            <ac:picMk id="5" creationId="{6BF4F364-2614-FCAD-2F8D-8D7CE07DEF8E}"/>
          </ac:picMkLst>
        </pc:picChg>
        <pc:picChg chg="mod">
          <ac:chgData name="couriersgogreen" userId="S::couriersgogreen_easy-mail.gr#ext#@uthnoc.onmicrosoft.com::15b41425-3b8a-4b0b-87a8-1855549f992d" providerId="AD" clId="Web-{1CE9D38B-148A-EFFA-DCD0-3E84529E78A5}" dt="2024-07-09T10:05:10.019" v="1" actId="1076"/>
          <ac:picMkLst>
            <pc:docMk/>
            <pc:sldMk cId="784676760" sldId="306"/>
            <ac:picMk id="14" creationId="{36AD3691-47E5-2463-D1B6-84FCC985656C}"/>
          </ac:picMkLst>
        </pc:picChg>
        <pc:picChg chg="mod">
          <ac:chgData name="couriersgogreen" userId="S::couriersgogreen_easy-mail.gr#ext#@uthnoc.onmicrosoft.com::15b41425-3b8a-4b0b-87a8-1855549f992d" providerId="AD" clId="Web-{1CE9D38B-148A-EFFA-DCD0-3E84529E78A5}" dt="2024-07-09T10:05:14.457" v="2" actId="1076"/>
          <ac:picMkLst>
            <pc:docMk/>
            <pc:sldMk cId="784676760" sldId="306"/>
            <ac:picMk id="21" creationId="{22319BBE-E28E-4B34-E974-64996413F5CF}"/>
          </ac:picMkLst>
        </pc:picChg>
      </pc:sldChg>
    </pc:docChg>
  </pc:docChgLst>
  <pc:docChgLst>
    <pc:chgData name="couriersgogreen" userId="S::couriersgogreen_easy-mail.gr#ext#@uthnoc.onmicrosoft.com::15b41425-3b8a-4b0b-87a8-1855549f992d" providerId="AD" clId="Web-{A492C3DE-4B0F-952E-7A0A-70A4B4EB8339}"/>
    <pc:docChg chg="modSld">
      <pc:chgData name="couriersgogreen" userId="S::couriersgogreen_easy-mail.gr#ext#@uthnoc.onmicrosoft.com::15b41425-3b8a-4b0b-87a8-1855549f992d" providerId="AD" clId="Web-{A492C3DE-4B0F-952E-7A0A-70A4B4EB8339}" dt="2024-07-09T10:04:38.662" v="15" actId="1076"/>
      <pc:docMkLst>
        <pc:docMk/>
      </pc:docMkLst>
      <pc:sldChg chg="modSp">
        <pc:chgData name="couriersgogreen" userId="S::couriersgogreen_easy-mail.gr#ext#@uthnoc.onmicrosoft.com::15b41425-3b8a-4b0b-87a8-1855549f992d" providerId="AD" clId="Web-{A492C3DE-4B0F-952E-7A0A-70A4B4EB8339}" dt="2024-07-09T10:04:38.662" v="15" actId="1076"/>
        <pc:sldMkLst>
          <pc:docMk/>
          <pc:sldMk cId="784676760" sldId="306"/>
        </pc:sldMkLst>
        <pc:picChg chg="mod">
          <ac:chgData name="couriersgogreen" userId="S::couriersgogreen_easy-mail.gr#ext#@uthnoc.onmicrosoft.com::15b41425-3b8a-4b0b-87a8-1855549f992d" providerId="AD" clId="Web-{A492C3DE-4B0F-952E-7A0A-70A4B4EB8339}" dt="2024-07-09T10:04:35.005" v="13" actId="1076"/>
          <ac:picMkLst>
            <pc:docMk/>
            <pc:sldMk cId="784676760" sldId="306"/>
            <ac:picMk id="14" creationId="{36AD3691-47E5-2463-D1B6-84FCC985656C}"/>
          </ac:picMkLst>
        </pc:picChg>
        <pc:picChg chg="mod">
          <ac:chgData name="couriersgogreen" userId="S::couriersgogreen_easy-mail.gr#ext#@uthnoc.onmicrosoft.com::15b41425-3b8a-4b0b-87a8-1855549f992d" providerId="AD" clId="Web-{A492C3DE-4B0F-952E-7A0A-70A4B4EB8339}" dt="2024-07-09T10:04:38.662" v="15" actId="1076"/>
          <ac:picMkLst>
            <pc:docMk/>
            <pc:sldMk cId="784676760" sldId="306"/>
            <ac:picMk id="21" creationId="{22319BBE-E28E-4B34-E974-64996413F5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30ECE-0644-4EA5-9CC8-2F5A48B76F28}" type="datetimeFigureOut">
              <a:rPr lang="hu-HU" smtClean="0"/>
              <a:t>2024. 11. 11.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5FE14-3975-4FC4-B435-3115319CF57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913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9ECB-8A96-4B6A-8465-F577AC430C3D}" type="datetime1">
              <a:rPr lang="hu-HU" smtClean="0"/>
              <a:t>2024. 11. 11.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Governance – 1. European Union’s policy and legislative framework on green city logistics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59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A0B7B-4692-47E1-BAFC-AF7A13508CEB}" type="datetime1">
              <a:rPr lang="hu-HU" smtClean="0"/>
              <a:t>2024. 11. 11.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Governance – 1. European Union’s policy and legislative framework on green city logistics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564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BBF9-2777-409C-90B9-9507C512D8BA}" type="datetime1">
              <a:rPr lang="hu-HU" smtClean="0"/>
              <a:t>2024. 11. 11.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Governance – 1. European Union’s policy and legislative framework on green city logistics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635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EC128-6D2A-4385-B25F-C3F72DE64D9F}" type="datetime1">
              <a:rPr lang="hu-HU" smtClean="0"/>
              <a:t>2024. 11. 11.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Governance – 1. European Union’s policy and legislative framework on green city logistics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674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32C6-E581-46F9-90DA-FF34626E98BB}" type="datetime1">
              <a:rPr lang="hu-HU" smtClean="0"/>
              <a:t>2024. 11. 11.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Governance – 1. European Union’s policy and legislative framework on green city logistics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114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762C2-6DFA-4AF0-B1FB-A6E806C9C8D1}" type="datetime1">
              <a:rPr lang="hu-HU" smtClean="0"/>
              <a:t>2024. 11. 11.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Governance – 1. European Union’s policy and legislative framework on green city logistics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822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F4F5-4E29-418E-BE49-28E464963C01}" type="datetime1">
              <a:rPr lang="hu-HU" smtClean="0"/>
              <a:t>2024. 11. 11.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Governance – 1. European Union’s policy and legislative framework on green city logistics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547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087E5-BF00-437D-85FD-4ED66F480A3A}" type="datetime1">
              <a:rPr lang="hu-HU" smtClean="0"/>
              <a:t>2024. 11. 11.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Governance – 1. European Union’s policy and legislative framework on green city logistics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790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0F60-0700-498A-970C-E8DD6EDED65D}" type="datetime1">
              <a:rPr lang="hu-HU" smtClean="0"/>
              <a:t>2024. 11. 11.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Governance – 1. European Union’s policy and legislative framework on green city logistics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889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C0EF-8430-4216-8F39-47FD31F90E13}" type="datetime1">
              <a:rPr lang="hu-HU" smtClean="0"/>
              <a:t>2024. 11. 11.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Governance – 1. European Union’s policy and legislative framework on green city logistics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434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F4572-C47B-46A4-84FF-038B86E65700}" type="datetime1">
              <a:rPr lang="hu-HU" smtClean="0"/>
              <a:t>2024. 11. 11.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A. Governance – 1. European Union’s policy and legislative framework on green city logistics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741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D899-A870-4518-A38E-6326C7C5D5DA}" type="datetime1">
              <a:rPr lang="hu-HU" smtClean="0"/>
              <a:t>2024. 11. 11.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A. Governance – 1. European Union’s policy and legislative framework on green city logistics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ED624-7FD4-4A6E-81EA-59ADBF780A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13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air-conditioning-temperature-control-2120306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close-up-environment-sign-collection_12976401.htm#fromView=search&amp;page=1&amp;position=31&amp;uuid=b8c2f3f8-b7ce-4c0f-9b63-327e0d11a30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xy.com/blog/top-20-reasons-to-go-paperles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technofaq.org/posts/2019/01/contemporary-tech-used-in-the-parcel-industry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gls-group.com/PL/en/blog/ecological-packaging/" TargetMode="External"/><Relationship Id="rId3" Type="http://schemas.openxmlformats.org/officeDocument/2006/relationships/hyperlink" Target="https://doi.org/10.1016/j.trpro.2023.11.114" TargetMode="External"/><Relationship Id="rId7" Type="http://schemas.openxmlformats.org/officeDocument/2006/relationships/hyperlink" Target="https://gsmtasks.com/eco-friendly-delivery-shippin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eenly.earth/en-us/blog/ecology-news/our-2022-guide-to-sustainable-packaging" TargetMode="External"/><Relationship Id="rId11" Type="http://schemas.openxmlformats.org/officeDocument/2006/relationships/hyperlink" Target="https://projects.worldbank.org/en/projects-operations/products-and-services/brief/e-s-procurement-joint-guidance-on-sustainable-procurement" TargetMode="External"/><Relationship Id="rId5" Type="http://schemas.openxmlformats.org/officeDocument/2006/relationships/hyperlink" Target="https://greenly.earth/en-us/team/stephanie-safdie" TargetMode="External"/><Relationship Id="rId10" Type="http://schemas.openxmlformats.org/officeDocument/2006/relationships/hyperlink" Target="https://doi.org/10.3390/en15197231" TargetMode="External"/><Relationship Id="rId4" Type="http://schemas.openxmlformats.org/officeDocument/2006/relationships/hyperlink" Target="https://www.architectureartdesigns.com/green-buildings-what-they-are-how-they-work-and-why-they-matter/" TargetMode="External"/><Relationship Id="rId9" Type="http://schemas.openxmlformats.org/officeDocument/2006/relationships/hyperlink" Target="https://www.british-business-bank.co.uk/business-guidance/guidance-articles/sustainability/green-logistics-strategies-for-eco-friendly-deliver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390/su151511794" TargetMode="External"/><Relationship Id="rId3" Type="http://schemas.openxmlformats.org/officeDocument/2006/relationships/hyperlink" Target="https://doi.org/10.1007/s10668-023-03948-w" TargetMode="External"/><Relationship Id="rId7" Type="http://schemas.openxmlformats.org/officeDocument/2006/relationships/hyperlink" Target="https://getcircuit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rack-pod.com/blog/green-logistics-guide/" TargetMode="External"/><Relationship Id="rId5" Type="http://schemas.openxmlformats.org/officeDocument/2006/relationships/hyperlink" Target="https://blog.clinked.com/go-paperless/" TargetMode="External"/><Relationship Id="rId10" Type="http://schemas.openxmlformats.org/officeDocument/2006/relationships/hyperlink" Target="https://www.diversitech-global.com/post/recycling-vs-upcycling" TargetMode="External"/><Relationship Id="rId4" Type="http://schemas.openxmlformats.org/officeDocument/2006/relationships/hyperlink" Target="https://www.unido.org/sites/default/files/files/2021-10/GPP%20paper%202_Standards%20and%20Evaluation%20Guidelines%20for%20Green%20Public%20Procurement_20211020.pdf" TargetMode="External"/><Relationship Id="rId9" Type="http://schemas.openxmlformats.org/officeDocument/2006/relationships/hyperlink" Target="https://ecocation.org/upcycling-vs-recyclin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/>
          <p:cNvSpPr txBox="1">
            <a:spLocks/>
          </p:cNvSpPr>
          <p:nvPr/>
        </p:nvSpPr>
        <p:spPr>
          <a:xfrm>
            <a:off x="127053" y="2631234"/>
            <a:ext cx="7176397" cy="1959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2400" b="1" dirty="0">
                <a:solidFill>
                  <a:srgbClr val="FFFFFF"/>
                </a:solidFill>
                <a:latin typeface="Trebuchet MS" panose="020B0603020202020204" pitchFamily="34" charset="0"/>
                <a:ea typeface="MS UI Gothic" panose="020B0600070205080204" pitchFamily="34" charset="-128"/>
              </a:rPr>
              <a:t>2. téma: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hu-HU" sz="2400" b="1" dirty="0">
                <a:solidFill>
                  <a:srgbClr val="FFFFFF"/>
                </a:solidFill>
                <a:latin typeface="Trebuchet MS" panose="020B0603020202020204" pitchFamily="34" charset="0"/>
                <a:ea typeface="MS UI Gothic" panose="020B0600070205080204" pitchFamily="34" charset="-128"/>
              </a:rPr>
              <a:t>A futár-, postai és szállítmányozási vállalatok szolgáltatásainak környezetbarátabbá tétele: Felszerelések és a nem a közlekedéshez kapcsolódó tevékenységek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28D72C-7668-B1FE-7769-9A2B7FEF9363}"/>
              </a:ext>
            </a:extLst>
          </p:cNvPr>
          <p:cNvSpPr txBox="1"/>
          <p:nvPr/>
        </p:nvSpPr>
        <p:spPr>
          <a:xfrm>
            <a:off x="0" y="167951"/>
            <a:ext cx="12192000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hu-HU" sz="2400" b="1" dirty="0">
                <a:solidFill>
                  <a:srgbClr val="59A63E"/>
                </a:solidFill>
                <a:latin typeface="Trebuchet MS" panose="020B0603020202020204" pitchFamily="34" charset="0"/>
                <a:ea typeface="MS UI Gothic" panose="020B0600070205080204" pitchFamily="34" charset="-128"/>
              </a:rPr>
              <a:t>C modul: Működés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275F68-7183-1A17-C852-B0AEA9E3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1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648B-D6EA-A369-6AFF-2A79536A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10</a:t>
            </a:fld>
            <a:endParaRPr lang="hu-HU">
              <a:solidFill>
                <a:schemeClr val="bg1"/>
              </a:solidFill>
            </a:endParaRPr>
          </a:p>
        </p:txBody>
      </p:sp>
      <p:pic>
        <p:nvPicPr>
          <p:cNvPr id="15" name="Picture 14" descr="Hand holding plant">
            <a:extLst>
              <a:ext uri="{FF2B5EF4-FFF2-40B4-BE49-F238E27FC236}">
                <a16:creationId xmlns:a16="http://schemas.microsoft.com/office/drawing/2014/main" id="{32B36380-2D0B-D06C-003C-B0CA494E5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r="7383" b="-3"/>
          <a:stretch/>
        </p:blipFill>
        <p:spPr>
          <a:xfrm>
            <a:off x="838200" y="854665"/>
            <a:ext cx="5181600" cy="4351338"/>
          </a:xfrm>
          <a:prstGeom prst="rect">
            <a:avLst/>
          </a:prstGeom>
          <a:noFill/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7374288F-0D8E-0A71-5DA7-3863B76F0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854665"/>
            <a:ext cx="5181600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 lnSpcReduction="10000"/>
          </a:bodyPr>
          <a:lstStyle/>
          <a:p>
            <a:pPr marL="22860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altLang="en-US" dirty="0"/>
              <a:t>Összefoglalva, a futár- és szállítmányozási vállalkozásoknak jelentős lehetőségük van arra, hogy élen járjanak a környezetbarát csomagolási megoldások bevezetésében. </a:t>
            </a:r>
            <a:endParaRPr kumimoji="0" lang="hu-HU" altLang="en-US" b="0" i="0" u="none" strike="noStrike" cap="none" normalizeH="0" baseline="0" dirty="0">
              <a:ln>
                <a:noFill/>
              </a:ln>
              <a:effectLst/>
            </a:endParaRPr>
          </a:p>
          <a:p>
            <a:pPr marL="22860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altLang="en-US" dirty="0"/>
          </a:p>
          <a:p>
            <a:pPr marL="22860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altLang="en-US" dirty="0"/>
              <a:t>Ez a megközelítés csökkenti a környezeti hatásokat, ugyanakkor gazdasági előnyökkel is jár az anyagköltségek megtakarítása és a környezetvédelmi előírásoknak való megfelelés révén, ugyanakkor növeli az ügyfelek elégedettségét és a márkahűséget. </a:t>
            </a:r>
            <a:endParaRPr kumimoji="0" lang="hu-HU" altLang="en-US" b="0" i="0" u="none" strike="noStrike" cap="none" normalizeH="0" baseline="0" dirty="0">
              <a:ln>
                <a:noFill/>
              </a:ln>
              <a:effectLst/>
            </a:endParaRPr>
          </a:p>
          <a:p>
            <a:pPr marL="22860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altLang="en-US" dirty="0"/>
          </a:p>
          <a:p>
            <a:pPr marL="228600" marR="0" lvl="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altLang="en-US" dirty="0"/>
              <a:t>A fenntartható csomagolás nem csupán egy trend, hanem egy olyan gyakorlati stratégia, amely hosszú távon sikeressé teheti a versenyképes futár- és kézbesítőipart.</a:t>
            </a:r>
            <a:endParaRPr kumimoji="0" lang="hu-HU" altLang="en-US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2A8094BF-C205-006F-13D9-BA2B8355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</a:t>
            </a:r>
            <a:r>
              <a:rPr lang="hu-HU" dirty="0">
                <a:solidFill>
                  <a:schemeClr val="bg1"/>
                </a:solidFill>
              </a:rPr>
              <a:t>2. A futár-, postai és szállítmányozási vállalatok szolgáltatásainak környezetbarátabbá tétele: Felszerelések és a nem a közlekedéshez kapcsolódó tevékenységek.</a:t>
            </a:r>
          </a:p>
        </p:txBody>
      </p:sp>
    </p:spTree>
    <p:extLst>
      <p:ext uri="{BB962C8B-B14F-4D97-AF65-F5344CB8AC3E}">
        <p14:creationId xmlns:p14="http://schemas.microsoft.com/office/powerpoint/2010/main" val="98729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838200" y="171837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400" b="1" dirty="0"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  <a:t>4. </a:t>
            </a:r>
            <a:r>
              <a:rPr lang="hu-HU" sz="2400" b="1" dirty="0"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  <a:t>Fűtési és hűtési rendszerek kezelése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648B-D6EA-A369-6AFF-2A79536A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11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9FB834-3327-BB9D-09EA-879E3D4A1A20}"/>
              </a:ext>
            </a:extLst>
          </p:cNvPr>
          <p:cNvSpPr txBox="1"/>
          <p:nvPr/>
        </p:nvSpPr>
        <p:spPr>
          <a:xfrm>
            <a:off x="1226314" y="1342891"/>
            <a:ext cx="5280410" cy="432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6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zöld fűtési és hűtési rendszerekbe való befektetés okos lépés a modern futárszolgálatok számára</a:t>
            </a:r>
            <a:r>
              <a:rPr lang="hu-HU" sz="16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6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 egyik hatékony módszer a nagy hatékonyságú HVAC (fűtés, szellőztetés és légkondicionálás) rendszer használata, amelyet olyan intelligens rendszerek vezérelnek, mint a modell prediktív vezérlés (MPC).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6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Ezek a rendszerek azért intelligensek, mert az épületben zajló események és a kinti időjárás alapján tudják beállítani a működésüket. Ez azt jelenti, hogy csak akkor használnak energiát, amikor szükséges, ami sok energiát takarít meg és csökkenti a költségeket</a:t>
            </a:r>
            <a:r>
              <a:rPr lang="hu-HU" sz="1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hu-H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sun and snowflake arrows&#10;&#10;Description automatically generated">
            <a:extLst>
              <a:ext uri="{FF2B5EF4-FFF2-40B4-BE49-F238E27FC236}">
                <a16:creationId xmlns:a16="http://schemas.microsoft.com/office/drawing/2014/main" id="{D3ABE6DD-604F-75CE-BDED-177D8BBEB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32085" y="1679086"/>
            <a:ext cx="4221715" cy="4152507"/>
          </a:xfrm>
          <a:prstGeom prst="rect">
            <a:avLst/>
          </a:prstGeom>
        </p:spPr>
      </p:pic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E53B92EE-CB4C-1153-DBF0-53C0B057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</a:t>
            </a:r>
            <a:r>
              <a:rPr lang="hu-HU" dirty="0">
                <a:solidFill>
                  <a:schemeClr val="bg1"/>
                </a:solidFill>
              </a:rPr>
              <a:t>2. A futár-, postai és szállítmányozási vállalatok szolgáltatásainak környezetbarátabbá tétele: Felszerelések és a nem a közlekedéshez kapcsolódó tevékenységek.</a:t>
            </a:r>
          </a:p>
        </p:txBody>
      </p:sp>
    </p:spTree>
    <p:extLst>
      <p:ext uri="{BB962C8B-B14F-4D97-AF65-F5344CB8AC3E}">
        <p14:creationId xmlns:p14="http://schemas.microsoft.com/office/powerpoint/2010/main" val="66216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nger touching a scree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7815ADDA-9BD8-C54F-DE88-3A86D18126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874" y="1701533"/>
            <a:ext cx="4654143" cy="3107226"/>
          </a:xfrm>
          <a:prstGeom prst="rect">
            <a:avLst/>
          </a:prstGeom>
        </p:spPr>
      </p:pic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407324" y="0"/>
            <a:ext cx="10515600" cy="9290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u-HU" sz="2400" b="1" dirty="0"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  <a:t>5. Zöld beszerzés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648B-D6EA-A369-6AFF-2A79536A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12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9FB834-3327-BB9D-09EA-879E3D4A1A20}"/>
              </a:ext>
            </a:extLst>
          </p:cNvPr>
          <p:cNvSpPr txBox="1"/>
          <p:nvPr/>
        </p:nvSpPr>
        <p:spPr>
          <a:xfrm>
            <a:off x="407325" y="720798"/>
            <a:ext cx="6871550" cy="5286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05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közlekedési ágazatban a zöld beszerzési stratégiák alkalmazása egyre inkább nélkülözhetetlenné válik. Ezek a gyakorlatok segítenek a futár-, szállítmányozási- és postai vállalatoknak abban, hogy megfeleljenek a fenntarthatóságra vonatkozó nemzetközi szabványoknak, és csökkentsék környezeti hatásukat.</a:t>
            </a:r>
            <a:endParaRPr lang="hu-HU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05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futárcégek számos különböző módon alkalmazhatják a zöld beszerzést:</a:t>
            </a:r>
            <a:endParaRPr lang="hu-HU" sz="105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050" b="1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Szabványok meghatározása a beszállítók és vállalkozók számára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05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futárcégek szabályokat állíthatnak fel arra vonatkozóan, hogy beszállítóiknak és vállalkozóiknak be kell tartaniuk a környezetvédelmi és szociális normákat. Ez magában foglalja annak biztosítását, hogy ne szennyezzenek, tiszteletben tartsák a munkavállalók jogait, és a vállalatok kérhetnek bizonyos tanúsítványokat az ilyen követelményekre vonatkozóan.</a:t>
            </a:r>
            <a:endParaRPr lang="hu-HU" sz="105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050" b="1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Fenntartható flotta kezelése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05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vállalatok vásárolhatnak elektromos járműveket vagy olyan járműveket, amelyek kevesebb üzemanyagot használnak, vagy lehetőség szerint cargobicikliket használhatnak</a:t>
            </a:r>
            <a:r>
              <a:rPr lang="hu-HU" sz="105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050" b="1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Környezetbarát csomagolás</a:t>
            </a:r>
          </a:p>
          <a:p>
            <a:pPr lvl="0">
              <a:lnSpc>
                <a:spcPct val="150000"/>
              </a:lnSpc>
            </a:pPr>
            <a:r>
              <a:rPr lang="hu-HU" sz="105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Mint már említettük, a környezetbarát csomagolási stratégia alkalmazása segít a vállalatoknak csökkenteni a hulladékot és az energiafelhasználást.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050" b="1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 adatok nyomon követésének és a képzésnek a javítása</a:t>
            </a:r>
          </a:p>
          <a:p>
            <a:pPr lvl="0">
              <a:lnSpc>
                <a:spcPct val="150000"/>
              </a:lnSpc>
            </a:pPr>
            <a:r>
              <a:rPr lang="hu-HU" sz="105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futárszolgálatok számára fontos, hogy nyomon kövessék a környezeti hatásaikat, és képezzék munkatársaikat és partnereiket a fenntarthatósági gyakorlatok fenntartására és javítására.</a:t>
            </a:r>
            <a:endParaRPr lang="hu-HU" sz="105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endParaRPr lang="hu-HU" sz="105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050" b="1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törvények és rendeletek betartása</a:t>
            </a:r>
            <a:endParaRPr lang="hu-HU" sz="105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71EBEFE5-8DCB-414B-A15A-8EBAFCDE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</a:t>
            </a:r>
            <a:r>
              <a:rPr lang="hu-HU" dirty="0">
                <a:solidFill>
                  <a:schemeClr val="bg1"/>
                </a:solidFill>
              </a:rPr>
              <a:t>2. A futár-, postai és szállítmányozási vállalatok szolgáltatásainak környezetbarátabbá tétele: Felszerelések és a nem a közlekedéshez kapcsolódó tevékenységek.</a:t>
            </a:r>
          </a:p>
        </p:txBody>
      </p:sp>
    </p:spTree>
    <p:extLst>
      <p:ext uri="{BB962C8B-B14F-4D97-AF65-F5344CB8AC3E}">
        <p14:creationId xmlns:p14="http://schemas.microsoft.com/office/powerpoint/2010/main" val="281856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838200" y="171837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  <a:t>6. </a:t>
            </a:r>
            <a:r>
              <a:rPr lang="hu-HU" sz="2400" b="1" dirty="0"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  <a:t>Papírmentes működés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648B-D6EA-A369-6AFF-2A79536A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13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21D9383-0409-1505-5538-A5521CB33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845" y="1497400"/>
            <a:ext cx="8838547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papírmentes működés egy újabb megoldás a szállítási vállalkozások számára, hogy a digitális folyamatokra való áttéréssel csökkentsék papírfelhasználásukat</a:t>
            </a:r>
            <a:r>
              <a:rPr kumimoji="0" lang="hu-HU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alt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múltban ezeknek a vállalatoknak a megrendelés minden egyes részéhez papíralapú dokumentumokra volt szükségük a szállítás igazolásához. </a:t>
            </a:r>
            <a:endParaRPr kumimoji="0" lang="hu-HU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alt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digitális technológia megjelenésével azonban ezek a vállalatok már elektronikus szállítási bizonylatrendszereket is bevezethetnek.</a:t>
            </a:r>
            <a:r>
              <a:rPr kumimoji="0" lang="hu-HU" altLang="en-US" sz="1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altLang="en-US" sz="16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16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Ezek a rendszerek </a:t>
            </a:r>
            <a:r>
              <a:rPr lang="hu-HU" altLang="en-US" sz="16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elektronikus aláírást </a:t>
            </a:r>
            <a:r>
              <a:rPr lang="hu-HU" altLang="en-US" sz="16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és </a:t>
            </a:r>
            <a:r>
              <a:rPr lang="hu-HU" altLang="en-US" sz="1600" b="1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fényképes igazolást</a:t>
            </a:r>
            <a:r>
              <a:rPr lang="hu-HU" altLang="en-US" sz="16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használnak, így nincs szükség fizikai dokumentumokra.</a:t>
            </a:r>
            <a:endParaRPr kumimoji="0" lang="hu-HU" altLang="en-US" sz="16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altLang="en-US" sz="16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16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Ez a módszer csökkenti a felhasznált papír mennyiségét, és biztonságos szállítási dokumentációt is kínál.</a:t>
            </a:r>
            <a:endParaRPr kumimoji="0" lang="hu-HU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hu-H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Technology abstract with upwards arrows">
            <a:extLst>
              <a:ext uri="{FF2B5EF4-FFF2-40B4-BE49-F238E27FC236}">
                <a16:creationId xmlns:a16="http://schemas.microsoft.com/office/drawing/2014/main" id="{418E6DAD-B909-23E0-01E5-677947F72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241" y="759841"/>
            <a:ext cx="5774717" cy="4462281"/>
          </a:xfrm>
          <a:prstGeom prst="rect">
            <a:avLst/>
          </a:prstGeom>
        </p:spPr>
      </p:pic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F6504D45-42BF-71F7-DB06-C1C5B98A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</a:t>
            </a:r>
            <a:r>
              <a:rPr lang="hu-HU" dirty="0">
                <a:solidFill>
                  <a:schemeClr val="bg1"/>
                </a:solidFill>
              </a:rPr>
              <a:t>2. A futár-, postai és szállítmányozási vállalatok szolgáltatásainak környezetbarátabbá tétele: Felszerelések és a nem a közlekedéshez kapcsolódó tevékenységek.</a:t>
            </a:r>
          </a:p>
        </p:txBody>
      </p:sp>
    </p:spTree>
    <p:extLst>
      <p:ext uri="{BB962C8B-B14F-4D97-AF65-F5344CB8AC3E}">
        <p14:creationId xmlns:p14="http://schemas.microsoft.com/office/powerpoint/2010/main" val="1774810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648B-D6EA-A369-6AFF-2A79536A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14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41041AF-D1D1-FFBB-CD4D-EB2E079F9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0224" y="507829"/>
            <a:ext cx="302085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Ábra : </a:t>
            </a:r>
            <a:r>
              <a:rPr kumimoji="0" lang="hu-HU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Top 20 </a:t>
            </a:r>
            <a:r>
              <a:rPr kumimoji="0" lang="hu-HU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Reasons</a:t>
            </a:r>
            <a:r>
              <a:rPr kumimoji="0" lang="hu-HU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 </a:t>
            </a:r>
            <a:r>
              <a:rPr kumimoji="0" lang="hu-HU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to</a:t>
            </a:r>
            <a:r>
              <a:rPr kumimoji="0" lang="hu-HU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 go </a:t>
            </a:r>
            <a:r>
              <a:rPr kumimoji="0" lang="hu-HU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paperless</a:t>
            </a:r>
            <a:r>
              <a:rPr kumimoji="0" lang="hu-HU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 | </a:t>
            </a:r>
            <a:r>
              <a:rPr kumimoji="0" lang="hu-HU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Quixy</a:t>
            </a:r>
            <a:r>
              <a:rPr kumimoji="0" lang="hu-HU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(fordítás)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171450" lvl="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14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digitális eszközök használata túlmutat az elektronikus bizonylatokon. </a:t>
            </a:r>
            <a:endParaRPr kumimoji="0" lang="hu-HU" altLang="en-US" sz="14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altLang="en-US" sz="14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14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fejlett logisztikai szoftverek képesek a megrendelések kezelésére, a szállítások valós idejű nyomon követésére és a digitális nyilvántartások vezetésére, amelyek mind hozzájárulnak a papírfelhasználás jelentős csökkentéséhez</a:t>
            </a:r>
            <a:r>
              <a:rPr kumimoji="0" lang="hu-HU" altLang="en-US" sz="1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altLang="en-US" sz="1400" dirty="0">
              <a:solidFill>
                <a:srgbClr val="0D0D0D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71450" lvl="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1400" dirty="0">
                <a:solidFill>
                  <a:srgbClr val="0D0D0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Ahogy a logisztikai és szállítási iparág folyamatosan fejlődik, a papírmentes műveletek bevezetése kettős előnyt kínál: javítja a környezeti fenntarthatóságot és növeli a működési hatékonyságot</a:t>
            </a:r>
            <a:r>
              <a:rPr kumimoji="0" lang="hu-HU" altLang="en-US" sz="1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hu-HU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898E13BF-B194-200C-0A67-3A3625D2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</a:t>
            </a:r>
            <a:r>
              <a:rPr lang="hu-HU" dirty="0">
                <a:solidFill>
                  <a:schemeClr val="bg1"/>
                </a:solidFill>
              </a:rPr>
              <a:t>2. A futár-, postai és szállítmányozási vállalatok szolgáltatásainak környezetbarátabbá tétele: Felszerelések és a nem a közlekedéshez kapcsolódó tevékenységek.</a:t>
            </a:r>
          </a:p>
        </p:txBody>
      </p:sp>
      <p:pic>
        <p:nvPicPr>
          <p:cNvPr id="7" name="Kép 6" descr="C:\Users\Aruwa.lena\Downloads\20 ok a papírmentességre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1102" b="1762"/>
          <a:stretch/>
        </p:blipFill>
        <p:spPr bwMode="auto">
          <a:xfrm>
            <a:off x="254383" y="681046"/>
            <a:ext cx="8452470" cy="4485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5882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838200" y="171837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u-HU" sz="2400" b="1" dirty="0"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  <a:t>7. A fogyasztók oktatása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648B-D6EA-A369-6AFF-2A79536A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15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9FB834-3327-BB9D-09EA-879E3D4A1A20}"/>
              </a:ext>
            </a:extLst>
          </p:cNvPr>
          <p:cNvSpPr txBox="1"/>
          <p:nvPr/>
        </p:nvSpPr>
        <p:spPr>
          <a:xfrm>
            <a:off x="776535" y="1219202"/>
            <a:ext cx="7639878" cy="4585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</a:pPr>
            <a:r>
              <a:rPr lang="hu-HU" sz="14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fogyasztók környezetbarát gyakorlatokra való oktatása nagyon hatékony stratégiának bizonyul egy vállalat számára.</a:t>
            </a:r>
            <a:endParaRPr lang="hu-H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</a:pPr>
            <a:endParaRPr lang="hu-HU" sz="1400" u="sng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400" b="1" u="sng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Egyszerűsített információ</a:t>
            </a:r>
            <a:r>
              <a:rPr lang="hu-HU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hu-HU" sz="14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Egyszerű, könnyen emészthető információk nyújtása az ügyfeleknek a környezetbarát szállítási lehetőségekről, mint például az összevont vagy ütemezett szállítás az utazások és a szén-dioxid-kibocsátás csökkentése érdekében</a:t>
            </a:r>
            <a:r>
              <a:rPr lang="hu-HU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hu-HU" sz="1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400" b="1" u="sng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Sikertörténetek és adatok</a:t>
            </a:r>
            <a:r>
              <a:rPr lang="hu-HU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hu-HU" sz="14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fenntartható szállítási módszerek választásának pozitív környezeti hatásait kiemelő beszámolók, sikertörténetek és mennyiségi adatok megosztása. </a:t>
            </a:r>
            <a:endParaRPr lang="hu-HU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400" b="1" u="sng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Marketing és kommunikáció</a:t>
            </a:r>
            <a:r>
              <a:rPr lang="hu-HU" sz="1400" b="1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hu-HU" sz="14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fenntarthatósággal kapcsolatos üzenetek megosztása a marketinganyagokban és a közösségi médián megjelenő tartalmakban a tudatosság növelése és a vállalat környezet iránti elkötelezettségének demonstrálása érdekében</a:t>
            </a:r>
            <a:r>
              <a:rPr lang="hu-HU" sz="14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hu-HU" sz="1400" kern="100" dirty="0">
              <a:solidFill>
                <a:srgbClr val="0D0D0D"/>
              </a:solidFill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400" b="1" u="sng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Ösztönzők a fenntartható döntésekhez</a:t>
            </a:r>
            <a:r>
              <a:rPr lang="hu-HU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hu-HU" sz="14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vállalatok a fenntartható viselkedés ösztönzése érdekében ösztönzőket kínálhatnak a környezetbarát szállítási módokat választó vagy újrafelhasználható lehetőségeket vagy fenntartható csomagokat használó vásárlóknak. </a:t>
            </a:r>
            <a:endParaRPr lang="hu-H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Graphic 2" descr="Teacher with solid fill">
            <a:extLst>
              <a:ext uri="{FF2B5EF4-FFF2-40B4-BE49-F238E27FC236}">
                <a16:creationId xmlns:a16="http://schemas.microsoft.com/office/drawing/2014/main" id="{0AE2251D-EDD7-1AF7-9A88-AC9B76779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6299" y="1792350"/>
            <a:ext cx="2971801" cy="2971801"/>
          </a:xfrm>
          <a:prstGeom prst="rect">
            <a:avLst/>
          </a:prstGeom>
        </p:spPr>
      </p:pic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12912F21-ED90-DBF3-4512-87BDD601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</a:t>
            </a:r>
            <a:r>
              <a:rPr lang="hu-HU" dirty="0">
                <a:solidFill>
                  <a:schemeClr val="bg1"/>
                </a:solidFill>
              </a:rPr>
              <a:t>2. A futár-, postai és szállítmányozási vállalatok szolgáltatásainak környezetbarátabbá tétele: Felszerelések és a nem a közlekedéshez kapcsolódó tevékenységek.</a:t>
            </a:r>
          </a:p>
        </p:txBody>
      </p:sp>
    </p:spTree>
    <p:extLst>
      <p:ext uri="{BB962C8B-B14F-4D97-AF65-F5344CB8AC3E}">
        <p14:creationId xmlns:p14="http://schemas.microsoft.com/office/powerpoint/2010/main" val="286306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648B-D6EA-A369-6AFF-2A79536A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16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7" name="Cím 7">
            <a:extLst>
              <a:ext uri="{FF2B5EF4-FFF2-40B4-BE49-F238E27FC236}">
                <a16:creationId xmlns:a16="http://schemas.microsoft.com/office/drawing/2014/main" id="{7976D191-087B-59A7-DB60-1EDEB56D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046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2400" b="1" dirty="0"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  <a:t>8. Távmunka</a:t>
            </a:r>
          </a:p>
        </p:txBody>
      </p:sp>
      <p:pic>
        <p:nvPicPr>
          <p:cNvPr id="9" name="Picture 8" descr="Woman participating in video conference">
            <a:extLst>
              <a:ext uri="{FF2B5EF4-FFF2-40B4-BE49-F238E27FC236}">
                <a16:creationId xmlns:a16="http://schemas.microsoft.com/office/drawing/2014/main" id="{D1F3B6E1-8CF0-4E51-C3C3-72F815E15B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" r="11730" b="-2"/>
          <a:stretch/>
        </p:blipFill>
        <p:spPr>
          <a:xfrm>
            <a:off x="7028628" y="1532709"/>
            <a:ext cx="4323584" cy="3413941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B2ECDF-C3B5-EE24-DCCF-1068553038B3}"/>
              </a:ext>
            </a:extLst>
          </p:cNvPr>
          <p:cNvSpPr txBox="1"/>
          <p:nvPr/>
        </p:nvSpPr>
        <p:spPr>
          <a:xfrm>
            <a:off x="839788" y="1061884"/>
            <a:ext cx="6005149" cy="4807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hu-HU" sz="1400" kern="1200" dirty="0"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u-HU" sz="1400" dirty="0"/>
              <a:t>A távmunka bevezetése nem csupán logisztikai változás, hanem stratégiai lépés a </a:t>
            </a:r>
            <a:r>
              <a:rPr lang="hu-HU" sz="1400" b="1" dirty="0"/>
              <a:t>fenntarthatóság</a:t>
            </a:r>
            <a:r>
              <a:rPr lang="hu-HU" sz="1400" dirty="0"/>
              <a:t> és </a:t>
            </a:r>
            <a:r>
              <a:rPr lang="hu-HU" sz="1400" b="1" dirty="0"/>
              <a:t>a fokozott vállalati felelősségvállalás </a:t>
            </a:r>
            <a:r>
              <a:rPr lang="hu-HU" sz="1400" dirty="0"/>
              <a:t>felé. A távmunka jelentős környezetvédelmi előnyöket kínálhat a közlekedési vállalatok számára </a:t>
            </a:r>
            <a:r>
              <a:rPr lang="hu-HU" sz="1400" kern="1200" dirty="0">
                <a:effectLst/>
              </a:rPr>
              <a:t>: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A távmunka jelentősen csökkenti a nagy irodahelyiségek szükségességét, amelyek a fűtési, hűtési és világítási igények miatt jellemzően nagy energiafogyasztók. Az irodahelyiségek méretének csökkentése költséghatékony, ugyanakkor környezetvédelmi szempontból is előnyös, és összhangban van a fenntartható gyakorlatokkal, amelyeket számos modern vállalkozás igyekszik megvalósítani</a:t>
            </a:r>
            <a:r>
              <a:rPr lang="hu-HU" sz="1400" kern="1200" dirty="0">
                <a:effectLst/>
              </a:rPr>
              <a:t>.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A távmunka csökkenti a napi ingázást, ami közvetlenül csökkenti az üvegházhatású gázok kibocsátását és enyhíti a közlekedési dugókat</a:t>
            </a:r>
            <a:r>
              <a:rPr lang="hu-HU" sz="1400" kern="1200" dirty="0">
                <a:effectLst/>
              </a:rPr>
              <a:t>. 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A közlekedési vállalatok különösen sokat profitálhatnak a távmunkából, mivel lehetővé teszik a nem szállítási feladatok, például az ügyfélszolgálat, az ütemezés és a műveletirányítás távoli működtetését. Ez a rugalmasság javíthatja a munkavállalók elégedettségét és megtartását, miközben fenntartja a hatékonyságot. </a:t>
            </a:r>
            <a:endParaRPr lang="hu-HU" sz="1400" kern="1200" dirty="0"/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A távmunka emellett javíthatja a vállalat márkaimázsát, mivel megmutatja a fenntartható gyakorlatok iránti elkötelezettségét. </a:t>
            </a:r>
            <a:endParaRPr lang="hu-HU" sz="1400" kern="1200" dirty="0">
              <a:effectLst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Végül a távmunka elősegíti a munka és a magánélet jobb egyensúlyát, csökkenti a stresszt és javítja a munkavállalók munkahelyi elégedettségét. Ez a termelékenység növekedéséhez és boldogabb munkaerőhöz vezethet. A távmunka bevezetése egy vállalatot előremutató, környezettudatos szervezetként is pozícionálhat, ami egyre fontosabb a modern fogyasztók és a potenciális üzleti partnerek számára</a:t>
            </a:r>
            <a:r>
              <a:rPr lang="hu-HU" sz="1400" kern="1200" dirty="0">
                <a:effectLst/>
              </a:rPr>
              <a:t>.</a:t>
            </a:r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674C28F9-6FF4-49B6-D7A9-38D0730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</a:t>
            </a:r>
            <a:r>
              <a:rPr lang="hu-HU" dirty="0">
                <a:solidFill>
                  <a:schemeClr val="bg1"/>
                </a:solidFill>
              </a:rPr>
              <a:t>2. A futár-, postai és szállítmányozási vállalatok szolgáltatásainak környezetbarátabbá tétele: Felszerelések és a nem a közlekedéshez kapcsolódó tevékenységek.</a:t>
            </a:r>
          </a:p>
        </p:txBody>
      </p:sp>
    </p:spTree>
    <p:extLst>
      <p:ext uri="{BB962C8B-B14F-4D97-AF65-F5344CB8AC3E}">
        <p14:creationId xmlns:p14="http://schemas.microsoft.com/office/powerpoint/2010/main" val="2687379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648B-D6EA-A369-6AFF-2A79536A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17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6" name="Cím 7">
            <a:extLst>
              <a:ext uri="{FF2B5EF4-FFF2-40B4-BE49-F238E27FC236}">
                <a16:creationId xmlns:a16="http://schemas.microsoft.com/office/drawing/2014/main" id="{30421C1B-2CA1-A449-4D05-26B3F3C0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729114" cy="7184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hu-HU" sz="2400" b="1" dirty="0"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  <a:t>9. Újrahasznosítás és értéknövelő újrahasznosítás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86E5DD-9689-1559-3A17-4E780B2A1518}"/>
              </a:ext>
            </a:extLst>
          </p:cNvPr>
          <p:cNvSpPr txBox="1"/>
          <p:nvPr/>
        </p:nvSpPr>
        <p:spPr>
          <a:xfrm>
            <a:off x="839788" y="1253684"/>
            <a:ext cx="4488483" cy="4409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u-HU" sz="1400" dirty="0"/>
              <a:t>Az újrahasznosítás és az értéknövelő újrahasznosítás olyan alapvető gyakorlatok, amelyek jelentősen javíthatják a közlekedési vállalatok környezeti hatását:</a:t>
            </a:r>
            <a:endParaRPr lang="hu-HU" sz="1400" kern="1200" dirty="0"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A létesítményekben külön erre a célra szolgáló újrahasznosító tárolók felállítása, valamint az alkalmazottak és az ügyfelek aktív részvételének ösztönzése biztosítja az olyan anyagok, mint a papír, a műanyag és a fémek megfelelő szétválogatását és újrahasznosítását.</a:t>
            </a:r>
            <a:endParaRPr lang="hu-HU" sz="1400" kern="1200" dirty="0"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A szállítmányozási vállalatok emellett újrahasznosított anyagok felhasználásával fokozhatják környezetbarátságukat. Például az újrahasznosított anyagokból készült csomagolások használatával drasztikusan csökkenthetik a futárszolgálatok ökológiai lábnyomát. Választhatják az újrahasznosított anyagokból készült dobozokat és kitöltőanyagokat. </a:t>
            </a:r>
            <a:endParaRPr lang="hu-HU" sz="1400" kern="1200" dirty="0">
              <a:effectLst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1400" dirty="0"/>
              <a:t>Emellett a nem újrahasznosítható anyagok újrahasznosítására is vállalkozhatnak. Például a sérült csomagolóanyagokat kreatívan átalakíthatják irodaszerré vagy dekorációs tárgyakká, ami a munkaterületet javítja, miközben csökkenti a hulladék mennyiségét. </a:t>
            </a:r>
            <a:r>
              <a:rPr lang="hu-HU" sz="1400" kern="1200" dirty="0">
                <a:effectLst/>
              </a:rPr>
              <a:t> </a:t>
            </a:r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827752CD-78AA-AC8D-94D6-18C16AB9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</a:t>
            </a:r>
            <a:r>
              <a:rPr lang="hu-HU" dirty="0">
                <a:solidFill>
                  <a:schemeClr val="bg1"/>
                </a:solidFill>
              </a:rPr>
              <a:t>2. A futár-, postai és szállítmányozási vállalatok szolgáltatásainak környezetbarátabbá tétele: Felszerelések és a nem a közlekedéshez kapcsolódó tevékenységek.</a:t>
            </a:r>
          </a:p>
        </p:txBody>
      </p:sp>
      <p:pic>
        <p:nvPicPr>
          <p:cNvPr id="8" name="Kép 7" descr="C:\Users\Aruwa.lena\Downloads\Írj be némi törzsszöveget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5" t="6167" r="19845" b="3744"/>
          <a:stretch/>
        </p:blipFill>
        <p:spPr bwMode="auto">
          <a:xfrm>
            <a:off x="5942884" y="1384313"/>
            <a:ext cx="5410916" cy="38578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0534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with a group of trucks&#10;&#10;Description automatically generated">
            <a:extLst>
              <a:ext uri="{FF2B5EF4-FFF2-40B4-BE49-F238E27FC236}">
                <a16:creationId xmlns:a16="http://schemas.microsoft.com/office/drawing/2014/main" id="{165214F5-AE53-8A1D-915E-1EF759AE7F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96802" y="740080"/>
            <a:ext cx="6168557" cy="2313209"/>
          </a:xfrm>
          <a:prstGeom prst="rect">
            <a:avLst/>
          </a:prstGeom>
        </p:spPr>
      </p:pic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838200" y="171837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400" b="1" dirty="0"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  <a:t>10. </a:t>
            </a:r>
            <a:r>
              <a:rPr lang="en-GB" sz="2400" b="1" dirty="0"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  <a:t>Mikro </a:t>
            </a:r>
            <a:r>
              <a:rPr lang="en-GB" sz="2400" b="1" dirty="0" err="1"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  <a:t>hubok</a:t>
            </a:r>
            <a:endParaRPr lang="hu-HU" sz="2400" b="1" dirty="0">
              <a:latin typeface="Trebuchet MS" panose="020B0603020202020204" pitchFamily="34" charset="0"/>
              <a:ea typeface="MS UI Gothic" panose="020B0600070205080204" pitchFamily="34" charset="-128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648B-D6EA-A369-6AFF-2A79536A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18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9FB834-3327-BB9D-09EA-879E3D4A1A20}"/>
              </a:ext>
            </a:extLst>
          </p:cNvPr>
          <p:cNvSpPr txBox="1"/>
          <p:nvPr/>
        </p:nvSpPr>
        <p:spPr>
          <a:xfrm>
            <a:off x="422387" y="1038113"/>
            <a:ext cx="4762856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</a:pPr>
            <a:endParaRPr lang="hu-H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mikro- </a:t>
            </a:r>
            <a:r>
              <a:rPr lang="hu-HU" sz="1400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hubok</a:t>
            </a:r>
            <a:r>
              <a:rPr lang="hu-HU" sz="14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megvalósítása a városközpontokban egyedülálló lehetőséget jelenthet a közlekedési vállalatok számára, hogy csökkentsék költségeiket és karbonlábnyomukat. </a:t>
            </a:r>
            <a:endParaRPr lang="hu-HU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mikro-</a:t>
            </a:r>
            <a:r>
              <a:rPr lang="hu-HU" sz="1400" kern="100" dirty="0" err="1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hubok</a:t>
            </a:r>
            <a:r>
              <a:rPr lang="hu-HU" sz="14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általában </a:t>
            </a:r>
            <a:r>
              <a:rPr lang="hu-HU" sz="1400" b="1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kisebbek, mint a hagyományos raktárak</a:t>
            </a:r>
            <a:r>
              <a:rPr lang="hu-HU" sz="14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és jól működnek a zsúfolt városokban anélkül, hogy túlságosan feltűnnének</a:t>
            </a:r>
            <a:r>
              <a:rPr lang="hu-HU" sz="14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 </a:t>
            </a:r>
          </a:p>
          <a:p>
            <a:pPr marL="6286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 ügyfelek számára a mikro-</a:t>
            </a:r>
            <a:r>
              <a:rPr lang="hu-HU" sz="1400" kern="100" dirty="0" err="1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hubok</a:t>
            </a:r>
            <a:r>
              <a:rPr lang="hu-HU" sz="14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hu-HU" sz="1400" b="1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javítják a hozzáférést és a kényelmet</a:t>
            </a:r>
            <a:r>
              <a:rPr lang="hu-HU" sz="14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ami létfontosságú a gyorsan bővülő e-kereskedelmi ágazatban.</a:t>
            </a:r>
            <a:endParaRPr lang="hu-HU" sz="14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 az ügyfelek nyomon követhetik csomagjaikat, és kényelmes átvételi időpontot választhatnak, az </a:t>
            </a:r>
            <a:r>
              <a:rPr lang="hu-HU" sz="1400" b="1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javítja a vásárlói élményt, és környezetbarát viselkedésre ösztönöz.</a:t>
            </a:r>
            <a:endParaRPr lang="hu-HU" sz="1400" b="1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F8C513-52CA-4211-EFFD-4C04CC5AD514}"/>
              </a:ext>
            </a:extLst>
          </p:cNvPr>
          <p:cNvSpPr txBox="1"/>
          <p:nvPr/>
        </p:nvSpPr>
        <p:spPr>
          <a:xfrm>
            <a:off x="5596802" y="2826546"/>
            <a:ext cx="8455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Ez a fénykép egy Ismeretlen szerzőtől a </a:t>
            </a:r>
            <a:r>
              <a:rPr lang="hu-HU" sz="900" dirty="0">
                <a:hlinkClick r:id="rId5" tooltip="https://creativecommons.org/licenses/by-nc-sa/3.0/"/>
              </a:rPr>
              <a:t>CC BY-SA-NC</a:t>
            </a:r>
            <a:r>
              <a:rPr lang="hu-HU" sz="900" dirty="0"/>
              <a:t> licenc alatt áll.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838253-4D31-11F7-E692-FB35213052DE}"/>
              </a:ext>
            </a:extLst>
          </p:cNvPr>
          <p:cNvSpPr txBox="1"/>
          <p:nvPr/>
        </p:nvSpPr>
        <p:spPr>
          <a:xfrm>
            <a:off x="5185243" y="2826546"/>
            <a:ext cx="6501297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200" kern="100" dirty="0">
              <a:solidFill>
                <a:srgbClr val="0D0D0D"/>
              </a:solidFill>
              <a:highlight>
                <a:srgbClr val="FFFFFF"/>
              </a:highlight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mikro- </a:t>
            </a:r>
            <a:r>
              <a:rPr lang="hu-HU" sz="1400" kern="100" dirty="0" err="1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hubok</a:t>
            </a:r>
            <a:r>
              <a:rPr lang="hu-HU" sz="14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elhelyezésével a futárcégek drasztikusan csökkenthetik az utolsó kilométeres kiszállításhoz szükséges távolságot. Ez a csökkenés </a:t>
            </a:r>
            <a:r>
              <a:rPr lang="hu-HU" sz="1400" b="1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csökkenti a forgalmi dugókat </a:t>
            </a:r>
            <a:r>
              <a:rPr lang="hu-HU" sz="14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és a járműkibocsátást, és növeli a szállítási folyamat hatékonyságát</a:t>
            </a:r>
            <a:r>
              <a:rPr lang="hu-HU" sz="14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>
              <a:lnSpc>
                <a:spcPct val="150000"/>
              </a:lnSpc>
            </a:pPr>
            <a:endParaRPr lang="hu-HU" sz="14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4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Összességében ez a stratégia nemcsak a futárszolgálatok környezetbarát működését segíti, hanem a környezetbarát logisztika jövőjét is meghatározza a városi környezetben.</a:t>
            </a:r>
            <a:endParaRPr lang="hu-HU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78435CE3-08FC-7CF0-01CA-8B5DAA57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</a:t>
            </a:r>
            <a:r>
              <a:rPr lang="hu-HU" dirty="0">
                <a:solidFill>
                  <a:schemeClr val="bg1"/>
                </a:solidFill>
              </a:rPr>
              <a:t>2. A futár-, postai és szállítmányozási vállalatok szolgáltatásainak környezetbarátabbá tétele: Felszerelések és a nem a közlekedéshez kapcsolódó tevékenységek.</a:t>
            </a:r>
          </a:p>
        </p:txBody>
      </p:sp>
    </p:spTree>
    <p:extLst>
      <p:ext uri="{BB962C8B-B14F-4D97-AF65-F5344CB8AC3E}">
        <p14:creationId xmlns:p14="http://schemas.microsoft.com/office/powerpoint/2010/main" val="49076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748306" y="295667"/>
            <a:ext cx="1933933" cy="36512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u-HU" sz="2400" b="1" dirty="0">
                <a:solidFill>
                  <a:srgbClr val="59A63E"/>
                </a:solidFill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  <a:t>Hivatkozások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147F0-A818-D71B-F779-0C90EE6D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19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2A1A89-7A0B-10B1-9A53-4A1E3B1C7F4D}"/>
              </a:ext>
            </a:extLst>
          </p:cNvPr>
          <p:cNvSpPr txBox="1"/>
          <p:nvPr/>
        </p:nvSpPr>
        <p:spPr>
          <a:xfrm>
            <a:off x="278674" y="948809"/>
            <a:ext cx="11075126" cy="493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50000"/>
              </a:lnSpc>
            </a:pPr>
            <a:r>
              <a:rPr lang="hu-HU" sz="1200" kern="100" dirty="0" err="1">
                <a:solidFill>
                  <a:srgbClr val="0D0D0D"/>
                </a:solidFill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Repková-Štofková</a:t>
            </a:r>
            <a:r>
              <a:rPr lang="hu-HU" sz="1200" kern="100" dirty="0">
                <a:solidFill>
                  <a:srgbClr val="0D0D0D"/>
                </a:solidFill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K., </a:t>
            </a:r>
            <a:r>
              <a:rPr lang="hu-HU" sz="1200" kern="100" dirty="0" err="1">
                <a:solidFill>
                  <a:srgbClr val="0D0D0D"/>
                </a:solidFill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Janošková</a:t>
            </a:r>
            <a:r>
              <a:rPr lang="hu-HU" sz="1200" kern="100" dirty="0">
                <a:solidFill>
                  <a:srgbClr val="0D0D0D"/>
                </a:solidFill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P., &amp; Bajza, F. (2023). A szlovákiai futárcégek összehasonlítása a fenntartható fejlődés tükrében. </a:t>
            </a:r>
            <a:r>
              <a:rPr lang="hu-HU" sz="1200" kern="100" dirty="0" err="1">
                <a:solidFill>
                  <a:srgbClr val="0D0D0D"/>
                </a:solidFill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Transportation</a:t>
            </a:r>
            <a:r>
              <a:rPr lang="hu-HU" sz="1200" kern="100" dirty="0">
                <a:solidFill>
                  <a:srgbClr val="0D0D0D"/>
                </a:solidFill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Research </a:t>
            </a:r>
            <a:r>
              <a:rPr lang="hu-HU" sz="1200" kern="100" dirty="0" err="1">
                <a:solidFill>
                  <a:srgbClr val="0D0D0D"/>
                </a:solidFill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Procedia</a:t>
            </a:r>
            <a:r>
              <a:rPr lang="hu-HU" sz="1200" kern="100" dirty="0">
                <a:solidFill>
                  <a:srgbClr val="0D0D0D"/>
                </a:solidFill>
                <a:highlight>
                  <a:srgbClr val="FFFFFF"/>
                </a:highlight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74(2), 72-79. </a:t>
            </a:r>
            <a:r>
              <a:rPr lang="hu-HU" sz="1200" u="sng" kern="10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https://doi.org/10.1016/j.trpro.2023.11.114</a:t>
            </a:r>
            <a:r>
              <a:rPr lang="hu-HU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lnSpc>
                <a:spcPct val="150000"/>
              </a:lnSpc>
            </a:pPr>
            <a:r>
              <a:rPr lang="hu-HU" sz="12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Zöld épületek: Mik ezek, hogyan működnek és miért fontosak</a:t>
            </a:r>
            <a:r>
              <a:rPr lang="hu-HU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u-HU" sz="1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Architecture</a:t>
            </a:r>
            <a:r>
              <a:rPr lang="hu-HU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Art </a:t>
            </a:r>
            <a:r>
              <a:rPr lang="hu-HU" sz="12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Designs</a:t>
            </a:r>
            <a:r>
              <a:rPr lang="hu-HU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oldal, </a:t>
            </a:r>
            <a:r>
              <a:rPr lang="hu-HU" sz="1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https://www.architectureartdesigns.com/green-buildings-what-they-are-how-they-work-and-why-they-matter/</a:t>
            </a:r>
            <a:endParaRPr lang="hu-HU" sz="1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hu-HU" sz="1200" b="1" u="none" strike="noStrike" kern="100" dirty="0" err="1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Stephanie</a:t>
            </a:r>
            <a:r>
              <a:rPr lang="hu-HU" sz="1200" b="1" u="none" strike="noStrike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hu-HU" sz="1200" b="1" u="none" strike="noStrike" kern="100" dirty="0" err="1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Safdie</a:t>
            </a:r>
            <a:r>
              <a:rPr lang="hu-HU" sz="1200" b="1" u="none" strike="noStrike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,</a:t>
            </a:r>
            <a:r>
              <a:rPr lang="hu-HU" sz="1200" b="1" kern="1800" dirty="0">
                <a:solidFill>
                  <a:srgbClr val="1010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1200" kern="1800" dirty="0">
                <a:solidFill>
                  <a:srgbClr val="1010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fenntartható csomagolás 2024-es útmutatója, (2024), </a:t>
            </a:r>
            <a:r>
              <a:rPr lang="hu-HU" sz="1200" kern="1800" dirty="0" err="1">
                <a:solidFill>
                  <a:srgbClr val="1010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Greenly</a:t>
            </a:r>
            <a:r>
              <a:rPr lang="hu-HU" sz="1200" kern="1800" dirty="0">
                <a:solidFill>
                  <a:srgbClr val="1010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oldal</a:t>
            </a:r>
            <a:r>
              <a:rPr lang="hu-HU" sz="1200" b="1" kern="1800" dirty="0">
                <a:solidFill>
                  <a:srgbClr val="10101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200" b="1" u="sng" kern="18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https://greenly.earth/en-us/blog/ecology-news/our-2022-guide-to-sustainable-packaging</a:t>
            </a:r>
            <a:r>
              <a:rPr lang="hu-HU" sz="1200" b="1" kern="1800" dirty="0">
                <a:solidFill>
                  <a:srgbClr val="1010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200" b="1" kern="100" dirty="0">
              <a:solidFill>
                <a:srgbClr val="0F4761"/>
              </a:solidFill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hu-HU" sz="12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Legyen a jövőre felkészült: Környezetbarát szállítási és szállítási megoldások használata, </a:t>
            </a:r>
            <a:r>
              <a:rPr lang="hu-HU" sz="1200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GSMtasks</a:t>
            </a:r>
            <a:r>
              <a:rPr lang="hu-HU" sz="12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oldal</a:t>
            </a:r>
            <a:r>
              <a:rPr lang="hu-HU" sz="1200" b="1" kern="100" dirty="0">
                <a:solidFill>
                  <a:srgbClr val="0F476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200" b="1" u="sng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https://gsmtasks.com/eco-friendly-delivery-shipping/</a:t>
            </a:r>
            <a:r>
              <a:rPr lang="hu-HU" sz="1200" b="1" kern="100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200" b="1" kern="100" dirty="0">
              <a:solidFill>
                <a:srgbClr val="0F4761"/>
              </a:solidFill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hu-HU" sz="12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Környezetbarát csomagolások: hogyan néz ki?, (2023) , GLS oldal, </a:t>
            </a:r>
            <a:endParaRPr lang="hu-HU" sz="1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hu-HU" sz="1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https://gls-group.com/PL/en/blog/ecological-packaging/</a:t>
            </a:r>
            <a:r>
              <a:rPr lang="hu-HU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hu-HU" sz="1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hu-HU" sz="12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Zöld logisztika - stratégiák a környezetbarát szállításhoz, British Business Bank oldal, (2023), </a:t>
            </a:r>
            <a:r>
              <a:rPr lang="hu-HU" sz="1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https://www.british-business-bank.co.uk/business-guidance/guidance-articles/sustainability/green-logistics-strategies-for-eco-friendly-delivery</a:t>
            </a:r>
            <a:r>
              <a:rPr lang="hu-HU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hu-HU" sz="1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hu-HU" sz="12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Kim, D., Lee, J., </a:t>
            </a:r>
            <a:r>
              <a:rPr lang="hu-HU" sz="1200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</a:t>
            </a:r>
            <a:r>
              <a:rPr lang="hu-HU" sz="12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S., </a:t>
            </a:r>
            <a:r>
              <a:rPr lang="hu-HU" sz="1200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Mago</a:t>
            </a:r>
            <a:r>
              <a:rPr lang="hu-HU" sz="12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P. J., Lee, K. H., &amp; </a:t>
            </a:r>
            <a:r>
              <a:rPr lang="hu-HU" sz="1200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hu-HU" sz="12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H. (2022). Energiamodellezés és modell-előrejelző vezérlés épületek HVAC rendszeréhez: A </a:t>
            </a:r>
            <a:r>
              <a:rPr lang="hu-HU" sz="1200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</a:t>
            </a:r>
            <a:r>
              <a:rPr lang="hu-HU" sz="12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hu-HU" sz="1200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Current</a:t>
            </a:r>
            <a:r>
              <a:rPr lang="hu-HU" sz="12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Research Trends. </a:t>
            </a:r>
            <a:r>
              <a:rPr lang="hu-HU" sz="1200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Energies</a:t>
            </a:r>
            <a:r>
              <a:rPr lang="hu-HU" sz="12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15(19), 7231. </a:t>
            </a:r>
            <a:r>
              <a:rPr lang="hu-HU" sz="1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https://doi.org/10.3390/en15197231</a:t>
            </a:r>
            <a:endParaRPr lang="hu-HU" sz="1200" u="sng" kern="100" dirty="0">
              <a:solidFill>
                <a:srgbClr val="0000FF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hu-HU" sz="1200" kern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fenntartható közbeszerzéssel kapcsolatos új útmutató dokumentumcsomag, A Világbank honlapja (2023),  </a:t>
            </a:r>
            <a:r>
              <a:rPr lang="hu-HU" sz="1200" u="sng" kern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https://projects.worldbank.org/en/projects-operations/products-and-services/brief/e-s-procurement-joint-guidance-on-sustainable-procurement</a:t>
            </a:r>
            <a:r>
              <a:rPr lang="hu-HU" sz="1200" kern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2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38EC580C-6FCD-70C5-7594-78CF4A8F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</a:t>
            </a:r>
            <a:r>
              <a:rPr lang="hu-HU" dirty="0">
                <a:solidFill>
                  <a:schemeClr val="bg1"/>
                </a:solidFill>
              </a:rPr>
              <a:t>2. A futár-, postai és szállítmányozási vállalatok szolgáltatásainak környezetbarátabbá tétele: Felszerelések és a nem a közlekedéshez kapcsolódó tevékenységek.</a:t>
            </a:r>
          </a:p>
        </p:txBody>
      </p:sp>
    </p:spTree>
    <p:extLst>
      <p:ext uri="{BB962C8B-B14F-4D97-AF65-F5344CB8AC3E}">
        <p14:creationId xmlns:p14="http://schemas.microsoft.com/office/powerpoint/2010/main" val="117084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966022" y="1027187"/>
            <a:ext cx="1629697" cy="36512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u-HU" sz="2400" b="1" dirty="0">
                <a:solidFill>
                  <a:srgbClr val="59A63E"/>
                </a:solidFill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  <a:t>Tartalom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147F0-A818-D71B-F779-0C90EE6D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2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2A1A89-7A0B-10B1-9A53-4A1E3B1C7F4D}"/>
              </a:ext>
            </a:extLst>
          </p:cNvPr>
          <p:cNvSpPr txBox="1"/>
          <p:nvPr/>
        </p:nvSpPr>
        <p:spPr>
          <a:xfrm>
            <a:off x="2595719" y="1027187"/>
            <a:ext cx="810915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hu-HU" sz="2400" dirty="0">
                <a:ea typeface="MS UI Gothic" panose="020B0600070205080204" pitchFamily="34" charset="-128"/>
              </a:rPr>
              <a:t>Bevezetés 						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hu-HU" sz="2400" dirty="0">
                <a:ea typeface="MS UI Gothic" panose="020B0600070205080204" pitchFamily="34" charset="-128"/>
              </a:rPr>
              <a:t>Zöld épületek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hu-HU" sz="2400" dirty="0">
                <a:ea typeface="MS UI Gothic" panose="020B0600070205080204" pitchFamily="34" charset="-128"/>
              </a:rPr>
              <a:t>Öko-csomagolás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hu-HU" sz="2400" dirty="0">
                <a:ea typeface="MS UI Gothic" panose="020B0600070205080204" pitchFamily="34" charset="-128"/>
              </a:rPr>
              <a:t>Fűtési és hűtési rendszerek kezelése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hu-HU" sz="2400" dirty="0">
                <a:ea typeface="MS UI Gothic" panose="020B0600070205080204" pitchFamily="34" charset="-128"/>
              </a:rPr>
              <a:t>Zöld beszerzés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hu-HU" sz="2400" dirty="0">
                <a:ea typeface="MS UI Gothic" panose="020B0600070205080204" pitchFamily="34" charset="-128"/>
              </a:rPr>
              <a:t>Papírmentes működés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hu-HU" sz="2400" dirty="0">
                <a:ea typeface="MS UI Gothic" panose="020B0600070205080204" pitchFamily="34" charset="-128"/>
              </a:rPr>
              <a:t>A fogyasztók oktatása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hu-HU" sz="2400" dirty="0">
                <a:ea typeface="MS UI Gothic" panose="020B0600070205080204" pitchFamily="34" charset="-128"/>
              </a:rPr>
              <a:t>Távmunka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hu-HU" sz="2400" dirty="0">
                <a:ea typeface="MS UI Gothic" panose="020B0600070205080204" pitchFamily="34" charset="-128"/>
              </a:rPr>
              <a:t>Újrahasznosítás és értéknövelő újrahasznosítás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hu-HU" sz="2400" dirty="0">
                <a:ea typeface="MS UI Gothic" panose="020B0600070205080204" pitchFamily="34" charset="-128"/>
              </a:rPr>
              <a:t> Mikro </a:t>
            </a:r>
            <a:r>
              <a:rPr lang="hu-HU" sz="2400" dirty="0" err="1">
                <a:ea typeface="MS UI Gothic" panose="020B0600070205080204" pitchFamily="34" charset="-128"/>
              </a:rPr>
              <a:t>hubok</a:t>
            </a:r>
            <a:br>
              <a:rPr lang="hu-HU" sz="2400" dirty="0">
                <a:ea typeface="MS UI Gothic" panose="020B0600070205080204" pitchFamily="34" charset="-128"/>
              </a:rPr>
            </a:br>
            <a:endParaRPr lang="hu-HU" sz="2400" dirty="0">
              <a:ea typeface="MS UI Gothic" panose="020B0600070205080204" pitchFamily="34" charset="-128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hu-HU" sz="2400" dirty="0">
              <a:ea typeface="MS UI Gothic" panose="020B0600070205080204" pitchFamily="34" charset="-128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AD0F661-2D0C-5E55-FBE2-6E66487B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7.2: </a:t>
            </a:r>
            <a:r>
              <a:rPr lang="hu-HU" dirty="0">
                <a:solidFill>
                  <a:schemeClr val="bg1"/>
                </a:solidFill>
              </a:rPr>
              <a:t>A futár-, postai és szállítmányozási vállalatok szolgáltatásainak környezetbarátabbá tétele: Felszerelések és a nem a közlekedéshez kapcsolódó tevékenységek.</a:t>
            </a:r>
          </a:p>
        </p:txBody>
      </p:sp>
    </p:spTree>
    <p:extLst>
      <p:ext uri="{BB962C8B-B14F-4D97-AF65-F5344CB8AC3E}">
        <p14:creationId xmlns:p14="http://schemas.microsoft.com/office/powerpoint/2010/main" val="156339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147F0-A818-D71B-F779-0C90EE6DE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20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2A1A89-7A0B-10B1-9A53-4A1E3B1C7F4D}"/>
              </a:ext>
            </a:extLst>
          </p:cNvPr>
          <p:cNvSpPr txBox="1"/>
          <p:nvPr/>
        </p:nvSpPr>
        <p:spPr>
          <a:xfrm>
            <a:off x="423913" y="605909"/>
            <a:ext cx="10929887" cy="479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hu-HU" sz="1200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Rejeb</a:t>
            </a:r>
            <a:r>
              <a:rPr lang="hu-HU" sz="12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A., </a:t>
            </a:r>
            <a:r>
              <a:rPr lang="hu-HU" sz="1200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Rejeb</a:t>
            </a:r>
            <a:r>
              <a:rPr lang="hu-HU" sz="12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K., </a:t>
            </a:r>
            <a:r>
              <a:rPr lang="hu-HU" sz="1200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Kayikci</a:t>
            </a:r>
            <a:r>
              <a:rPr lang="hu-HU" sz="12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Y., </a:t>
            </a:r>
            <a:r>
              <a:rPr lang="hu-HU" sz="1200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Appolloni</a:t>
            </a:r>
            <a:r>
              <a:rPr lang="hu-HU" sz="12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A., &amp; </a:t>
            </a:r>
            <a:r>
              <a:rPr lang="hu-HU" sz="1200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Treiblmaier</a:t>
            </a:r>
            <a:r>
              <a:rPr lang="hu-HU" sz="12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H. (2023). A zöld beszerzés tudástartományának feltérképezése: Áttekintés és szakirodalmi elemzés. Környezet, fejlődés és fenntarthatóság. Megjelent: 2023. október 02. </a:t>
            </a:r>
            <a:r>
              <a:rPr lang="hu-HU" sz="1200" u="sng" kern="1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https://doi.org/10.1007/s10668-023-03948-w</a:t>
            </a:r>
            <a:r>
              <a:rPr lang="hu-HU" sz="1200" kern="1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hu-HU" sz="1200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hu-HU" sz="1200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Hasanbeigi</a:t>
            </a:r>
            <a:r>
              <a:rPr lang="hu-HU" sz="12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A., &amp; </a:t>
            </a:r>
            <a:r>
              <a:rPr lang="hu-HU" sz="1200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Shi</a:t>
            </a:r>
            <a:r>
              <a:rPr lang="hu-HU" sz="12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D. (2021). A zöld közbeszerzésre vonatkozó szabványok és értékelési iránymutatások. Fehér könyv, 2021. október. </a:t>
            </a:r>
            <a:r>
              <a:rPr lang="hu-HU" sz="1200" u="sng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https://www.unido.org/sites/default/files/files/2021-10/GPP%20paper%202_Standards%20and%20Evaluation%20Guidelines%20for%20Green%20Public%20Procurement_20211020.pdf</a:t>
            </a:r>
            <a:r>
              <a:rPr lang="hu-HU" sz="1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hu-HU" sz="12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hu-HU" sz="1200" kern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Hogyan váljunk papírmentessé: Lépésről lépésre útmutató, Clinked.com oldal, </a:t>
            </a:r>
            <a:r>
              <a:rPr lang="hu-HU" sz="1200" u="sng" kern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https://blog.clinked.com/go-paperless/</a:t>
            </a:r>
            <a:r>
              <a:rPr lang="hu-HU" sz="1200" kern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2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hu-HU" sz="1200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Yulia</a:t>
            </a:r>
            <a:r>
              <a:rPr lang="hu-HU" sz="12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Miashkova</a:t>
            </a:r>
            <a:r>
              <a:rPr lang="hu-HU" sz="12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Zöld logisztika a zöldebb ellátási lánc menedzsmentért, (2022), </a:t>
            </a:r>
            <a:r>
              <a:rPr lang="hu-HU" sz="1200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Track-Pod</a:t>
            </a:r>
            <a:r>
              <a:rPr lang="hu-HU" sz="12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oldal, </a:t>
            </a:r>
            <a:r>
              <a:rPr lang="hu-HU" sz="1200" b="1" u="sng" kern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https://www.track-pod.com/blog/green-logistics-guide/</a:t>
            </a:r>
            <a:r>
              <a:rPr lang="hu-HU" sz="1200" b="1" kern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200" b="1" kern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hu-HU" sz="12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Heather</a:t>
            </a:r>
            <a:r>
              <a:rPr lang="hu-HU" sz="12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Reinblatt</a:t>
            </a:r>
            <a:r>
              <a:rPr lang="hu-HU" sz="12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hu-HU" sz="12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hu-HU" sz="12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hu-HU" sz="12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hu-HU" sz="12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Last-Mile </a:t>
            </a:r>
            <a:r>
              <a:rPr lang="hu-HU" sz="12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  <a:r>
              <a:rPr lang="hu-HU" sz="12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2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hu-HU" sz="12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200" kern="1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  <a:r>
              <a:rPr lang="hu-HU" sz="12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oldal, Stratégiák a fenntartható utolsó kilométeres szállításhoz  (</a:t>
            </a:r>
            <a:r>
              <a:rPr lang="hu-HU" sz="1200" kern="1800" dirty="0"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https://getcircuit.com/</a:t>
            </a:r>
            <a:r>
              <a:rPr lang="hu-HU" sz="1200" kern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hu-HU" sz="12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hu-HU" sz="1200" kern="100" dirty="0" err="1"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Simeli</a:t>
            </a:r>
            <a:r>
              <a:rPr lang="hu-HU" sz="1200" kern="100" dirty="0"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I., </a:t>
            </a:r>
            <a:r>
              <a:rPr lang="hu-HU" sz="1200" kern="100" dirty="0" err="1"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Tsekouropoulos</a:t>
            </a:r>
            <a:r>
              <a:rPr lang="hu-HU" sz="1200" kern="100" dirty="0"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G., </a:t>
            </a:r>
            <a:r>
              <a:rPr lang="hu-HU" sz="1200" kern="100" dirty="0" err="1"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Vasileiou</a:t>
            </a:r>
            <a:r>
              <a:rPr lang="hu-HU" sz="1200" kern="100" dirty="0"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A.*, &amp; Hoxha, G. (2023). A távmunka előnyei és kihívásai a fenntartható jövő érdekében: A COVID-19 korszakában szerzett tapasztalatokon alapuló ismeretek. Fenntarthatóság, 15(15), 11794. </a:t>
            </a:r>
            <a:r>
              <a:rPr lang="hu-HU" sz="1200" u="sng" kern="1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https://doi.org/10.3390/su151511794</a:t>
            </a:r>
            <a:r>
              <a:rPr lang="hu-HU" sz="1200" kern="100" dirty="0"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..</a:t>
            </a:r>
            <a:endParaRPr lang="hu-HU" sz="1200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hu-HU" sz="1200" kern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Értéknövelő újrahasznosítás vs. újrahasznosítás - A különbség magyarázata, </a:t>
            </a:r>
            <a:r>
              <a:rPr lang="hu-HU" sz="1200" kern="1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Ecocation</a:t>
            </a:r>
            <a:r>
              <a:rPr lang="hu-HU" sz="1200" kern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oldal, </a:t>
            </a:r>
            <a:r>
              <a:rPr lang="hu-HU" sz="1200" u="sng" kern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https://ecocation.org/upcycling-vs-recycling/</a:t>
            </a:r>
            <a:r>
              <a:rPr lang="hu-HU" sz="1200" kern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2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hu-HU" sz="1200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Diversitech</a:t>
            </a:r>
            <a:r>
              <a:rPr lang="hu-HU" sz="12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Team. (2022, június 15.). Újrahasznosítás vs. értéknövelő újrahasznosítás: Mi a különbség?, </a:t>
            </a:r>
            <a:r>
              <a:rPr lang="hu-HU" sz="1200" u="sng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https://www.diversitech-global.com/post/recycling-vs-upcycling</a:t>
            </a:r>
            <a:r>
              <a:rPr lang="hu-HU" sz="12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12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hu-HU" sz="1200" kern="100" dirty="0" err="1"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Maleas</a:t>
            </a:r>
            <a:r>
              <a:rPr lang="hu-HU" sz="1200" kern="100" dirty="0"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Z. (2023). Mikro-</a:t>
            </a:r>
            <a:r>
              <a:rPr lang="hu-HU" sz="1200" kern="100" dirty="0" err="1"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hub</a:t>
            </a:r>
            <a:r>
              <a:rPr lang="hu-HU" sz="1200" kern="100" dirty="0"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egy történelmi városközpontban: a kihívások és lehetőségek. Görög Közlekedési Intézet - CERTH.</a:t>
            </a:r>
            <a:endParaRPr lang="hu-HU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5D5824E0-8615-8763-4130-2520BEC7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>
                <a:solidFill>
                  <a:schemeClr val="bg1"/>
                </a:solidFill>
              </a:rPr>
              <a:t>7.</a:t>
            </a:r>
            <a:r>
              <a:rPr lang="hu-HU">
                <a:solidFill>
                  <a:schemeClr val="bg1"/>
                </a:solidFill>
              </a:rPr>
              <a:t>2</a:t>
            </a:r>
            <a:r>
              <a:rPr lang="hu-HU" dirty="0">
                <a:solidFill>
                  <a:schemeClr val="bg1"/>
                </a:solidFill>
              </a:rPr>
              <a:t>. A futár-, postai és szállítmányozási vállalatok szolgáltatásainak környezetbarátabbá tétele: Felszerelések és a nem a közlekedéshez kapcsolódó tevékenységek.</a:t>
            </a:r>
          </a:p>
        </p:txBody>
      </p:sp>
    </p:spTree>
    <p:extLst>
      <p:ext uri="{BB962C8B-B14F-4D97-AF65-F5344CB8AC3E}">
        <p14:creationId xmlns:p14="http://schemas.microsoft.com/office/powerpoint/2010/main" val="1883251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 txBox="1">
            <a:spLocks/>
          </p:cNvSpPr>
          <p:nvPr/>
        </p:nvSpPr>
        <p:spPr>
          <a:xfrm>
            <a:off x="117723" y="3497000"/>
            <a:ext cx="7176397" cy="1435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3600" b="1" dirty="0">
                <a:solidFill>
                  <a:srgbClr val="FFFFFF"/>
                </a:solidFill>
                <a:latin typeface="Trebuchet MS" panose="020B0603020202020204" pitchFamily="34" charset="0"/>
                <a:ea typeface="MS UI Gothic" panose="020B0600070205080204" pitchFamily="34" charset="-128"/>
              </a:rPr>
              <a:t>Köszönjük a figyelmet!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F996D6-1987-718C-0AD1-236489B5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/>
              <a:t>21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93747-221F-9283-9263-B9BADF54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81692"/>
            <a:ext cx="4114800" cy="365125"/>
          </a:xfrm>
        </p:spPr>
        <p:txBody>
          <a:bodyPr/>
          <a:lstStyle/>
          <a:p>
            <a:r>
              <a:rPr lang="hu-HU" dirty="0"/>
              <a:t>C. Működés - 2. A futár-, postai és szállítmányozási vállalatok szolgáltatásainak környezetbarátabbá tétele: Felszerelések és a nem a közlekedéshez kapcsolódó tevékenységek.</a:t>
            </a:r>
          </a:p>
        </p:txBody>
      </p:sp>
    </p:spTree>
    <p:extLst>
      <p:ext uri="{BB962C8B-B14F-4D97-AF65-F5344CB8AC3E}">
        <p14:creationId xmlns:p14="http://schemas.microsoft.com/office/powerpoint/2010/main" val="387072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838200" y="171837"/>
            <a:ext cx="10515600" cy="132556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hu-HU" sz="2400" b="1" dirty="0"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  <a:t>1. Bevezetés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3783" y="2261616"/>
            <a:ext cx="9743768" cy="233476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sz="3200" dirty="0">
                <a:latin typeface="Calibri" panose="020F0502020204030204" pitchFamily="34" charset="0"/>
                <a:ea typeface="Aptos" panose="020B0004020202020204" pitchFamily="34" charset="0"/>
              </a:rPr>
              <a:t>A közlekedési vállalatok egyre inkább arra törekszenek, hogy környezetbaráttá váljanak. </a:t>
            </a:r>
          </a:p>
          <a:p>
            <a:pPr algn="just"/>
            <a:r>
              <a:rPr lang="hu-HU" sz="3200" dirty="0">
                <a:latin typeface="Calibri" panose="020F0502020204030204" pitchFamily="34" charset="0"/>
                <a:ea typeface="Aptos" panose="020B0004020202020204" pitchFamily="34" charset="0"/>
              </a:rPr>
              <a:t>Az alábbiakban több, ezt a célt szolgáló módszert ismertetünk, amelyek egy ilyen vállalat minden funkciójára és szolgáltatására vonatkoznak, kivéve az utolsó kilométeres szállítást</a:t>
            </a:r>
            <a:r>
              <a:rPr lang="hu-HU" sz="32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endParaRPr lang="hu-HU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648B-D6EA-A369-6AFF-2A79536A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3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2811D36-EE3F-405A-B699-CC6C0491207B}"/>
              </a:ext>
            </a:extLst>
          </p:cNvPr>
          <p:cNvSpPr/>
          <p:nvPr/>
        </p:nvSpPr>
        <p:spPr>
          <a:xfrm>
            <a:off x="1079862" y="1891700"/>
            <a:ext cx="10171611" cy="3074600"/>
          </a:xfrm>
          <a:prstGeom prst="wedgeRectCallout">
            <a:avLst/>
          </a:prstGeom>
          <a:noFill/>
          <a:ln>
            <a:solidFill>
              <a:srgbClr val="59A63E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B896C4E9-84C4-A8F0-B841-420F0D63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</a:t>
            </a:r>
            <a:r>
              <a:rPr lang="hu-HU" dirty="0">
                <a:solidFill>
                  <a:schemeClr val="bg1"/>
                </a:solidFill>
              </a:rPr>
              <a:t>2. A futár-, postai és szállítmányozási vállalatok szolgáltatásainak környezetbarátabbá tétele: Felszerelések és a nem a közlekedéshez kapcsolódó tevékenységek.</a:t>
            </a:r>
          </a:p>
        </p:txBody>
      </p:sp>
    </p:spTree>
    <p:extLst>
      <p:ext uri="{BB962C8B-B14F-4D97-AF65-F5344CB8AC3E}">
        <p14:creationId xmlns:p14="http://schemas.microsoft.com/office/powerpoint/2010/main" val="202053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838200" y="171837"/>
            <a:ext cx="10515600" cy="13255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hu-HU" sz="2400" b="1" dirty="0"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  <a:t>2. Zöld épületek</a:t>
            </a:r>
            <a:br>
              <a:rPr lang="hu-HU" sz="2400" b="1" dirty="0"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</a:br>
            <a:endParaRPr lang="hu-HU" sz="2400" b="1" dirty="0">
              <a:latin typeface="Trebuchet MS" panose="020B0603020202020204" pitchFamily="34" charset="0"/>
              <a:ea typeface="MS UI Gothic" panose="020B0600070205080204" pitchFamily="34" charset="-128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648B-D6EA-A369-6AFF-2A79536A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dirty="0" smtClean="0">
                <a:solidFill>
                  <a:schemeClr val="bg1"/>
                </a:solidFill>
              </a:rPr>
              <a:t>4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9CE8BC-D565-39F8-D3CC-40CFF1007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062446"/>
            <a:ext cx="6603590" cy="47862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közlekedési ágazatokban jó megoldás lehet a folyamat környezetbarátabbá tételére a zöld épületek használata.</a:t>
            </a:r>
            <a:r>
              <a:rPr lang="hu-HU" sz="18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 ilyen típusú épületeket úgy tervezték, hogy hatékonyabban használják fel az energiát, ami nagy előnyt jelent az ilyen iparágak logisztikai központjai számára. </a:t>
            </a:r>
            <a:endParaRPr lang="hu-HU" sz="1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 olyan jellemzők, mint a jó szigetelés, a napelemek és az energiatakarékos világítás jelentősen csökkenthetik a nagy elosztóközpontok fenntartásának energiaköltségeit. </a:t>
            </a:r>
            <a:endParaRPr lang="hu-HU" sz="18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18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Emellett az olyan funkciók, mint a zöldfal és a zöld tetők csökkenthetik a városi hőséget, ami hűvösebb beltéri környezetet eredményez, így csökken a légkondicionáló használata, és energiát takarítanak meg</a:t>
            </a:r>
            <a:r>
              <a:rPr lang="hu-HU" sz="1800" kern="10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hu-H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lass building with plants on the terrace">
            <a:extLst>
              <a:ext uri="{FF2B5EF4-FFF2-40B4-BE49-F238E27FC236}">
                <a16:creationId xmlns:a16="http://schemas.microsoft.com/office/drawing/2014/main" id="{FD82B3F5-4111-DFA6-BECD-ED89F2E77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63" y="1189626"/>
            <a:ext cx="4718036" cy="3144589"/>
          </a:xfrm>
          <a:prstGeom prst="rect">
            <a:avLst/>
          </a:prstGeom>
        </p:spPr>
      </p:pic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B2AD5D7C-07E9-106F-2F00-DDF3530D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</a:t>
            </a:r>
            <a:r>
              <a:rPr lang="hu-HU" dirty="0">
                <a:solidFill>
                  <a:schemeClr val="bg1"/>
                </a:solidFill>
              </a:rPr>
              <a:t>2. A futár-, postai és szállítmányozási vállalatok szolgáltatásainak környezetbarátabbá tétele: Felszerelések és a nem a közlekedéshez kapcsolódó tevékenységek.</a:t>
            </a:r>
          </a:p>
        </p:txBody>
      </p:sp>
    </p:spTree>
    <p:extLst>
      <p:ext uri="{BB962C8B-B14F-4D97-AF65-F5344CB8AC3E}">
        <p14:creationId xmlns:p14="http://schemas.microsoft.com/office/powerpoint/2010/main" val="229634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rnfields with bright sky">
            <a:extLst>
              <a:ext uri="{FF2B5EF4-FFF2-40B4-BE49-F238E27FC236}">
                <a16:creationId xmlns:a16="http://schemas.microsoft.com/office/drawing/2014/main" id="{6800B7B5-01C5-53E1-FCC9-1ECCCD468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836" y="302669"/>
            <a:ext cx="8168640" cy="5445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648B-D6EA-A369-6AFF-2A79536A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5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9CE8BC-D565-39F8-D3CC-40CFF1007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9524" y="471033"/>
            <a:ext cx="8429897" cy="527739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u-HU" sz="24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zöld épületekkel kapcsolatos másik követelmény, hogy teljes egészében nem mérgező és fenntartható anyagokból épüljenek. </a:t>
            </a:r>
            <a:endParaRPr lang="hu-HU" sz="24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u-HU" sz="24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zöld épületek jellemzően maximalizálják a természetes megvilágítást, és jó levegőminőségre törekszenek. Mindezek a tényezők motiválhatják a munkavállalókat, és ezáltal hatékonyabbá tehetik a munkájukat.</a:t>
            </a:r>
            <a:endParaRPr lang="hu-HU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u-HU" sz="2400" kern="100" dirty="0">
                <a:solidFill>
                  <a:srgbClr val="0D0D0D"/>
                </a:solidFill>
                <a:highlight>
                  <a:srgbClr val="FFFFFF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Ezenkívül a zöld épületek tervezhetők újrahasznosításra és hulladékkezelésre szolgáló külön helyiségekkel, ami kétségtelenül hasznos a futár-, postai és a szállítmányozási vállalkozások számára. </a:t>
            </a:r>
            <a:endParaRPr lang="hu-HU" sz="2400" kern="100" dirty="0">
              <a:solidFill>
                <a:srgbClr val="0D0D0D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5AE070DC-5638-CEC2-3162-4851CC45A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</a:t>
            </a:r>
            <a:r>
              <a:rPr lang="hu-HU" dirty="0">
                <a:solidFill>
                  <a:schemeClr val="bg1"/>
                </a:solidFill>
              </a:rPr>
              <a:t>2. A futár-, postai és szállítmányozási vállalatok szolgáltatásainak környezetbarátabbá tétele: Felszerelések és a nem a közlekedéshez kapcsolódó tevékenységek.</a:t>
            </a:r>
          </a:p>
        </p:txBody>
      </p:sp>
    </p:spTree>
    <p:extLst>
      <p:ext uri="{BB962C8B-B14F-4D97-AF65-F5344CB8AC3E}">
        <p14:creationId xmlns:p14="http://schemas.microsoft.com/office/powerpoint/2010/main" val="282009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648B-D6EA-A369-6AFF-2A79536A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6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F33F7031-6D5D-2E5A-5758-A88C3E27E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824" y="1127356"/>
            <a:ext cx="5181600" cy="435133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u-HU" sz="2200" kern="100" dirty="0">
                <a:highlight>
                  <a:srgbClr val="FFFFFF"/>
                </a:highlight>
              </a:rPr>
              <a:t>A zöld épületek tartalmazhatnak olyan rendszereket, amelyeket a víz összegyűjtésére és újrafelhasználására terveztek. A víz újrafelhasználása csökkenti a teljes vízfogyasztást és segít az erőforrásokkal való hatékonyabb gazdálkodásban</a:t>
            </a:r>
            <a:r>
              <a:rPr lang="hu-HU" sz="2200" kern="100" dirty="0">
                <a:effectLst/>
                <a:highlight>
                  <a:srgbClr val="FFFFFF"/>
                </a:highlight>
              </a:rPr>
              <a:t>.</a:t>
            </a:r>
            <a:r>
              <a:rPr lang="hu-HU" sz="2200" kern="100" dirty="0">
                <a:effectLst/>
              </a:rPr>
              <a:t> 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u-HU" sz="2200" kern="100" dirty="0">
                <a:highlight>
                  <a:srgbClr val="FFFFFF"/>
                </a:highlight>
              </a:rPr>
              <a:t>Összességében, a zöld épületek, futár-, szállítmányozási- és postai vállalkozások használatával:</a:t>
            </a:r>
            <a:endParaRPr lang="hu-HU" sz="2200" kern="100" dirty="0">
              <a:effectLst/>
              <a:highlight>
                <a:srgbClr val="FFFFFF"/>
              </a:highlight>
            </a:endParaRP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u-HU" sz="1800" kern="100" dirty="0">
                <a:highlight>
                  <a:srgbClr val="FFFFFF"/>
                </a:highlight>
              </a:rPr>
              <a:t>csökkentik a környezetre gyakorolt hatásukat és az energiafelhasználásukat, </a:t>
            </a:r>
            <a:endParaRPr lang="hu-HU" sz="1800" kern="100" dirty="0">
              <a:effectLst/>
              <a:highlight>
                <a:srgbClr val="FFFFFF"/>
              </a:highlight>
            </a:endParaRP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u-HU" sz="1800" kern="100" dirty="0">
                <a:highlight>
                  <a:srgbClr val="FFFFFF"/>
                </a:highlight>
              </a:rPr>
              <a:t>csökkentik közüzemi költségeiket, </a:t>
            </a:r>
            <a:endParaRPr lang="hu-HU" sz="1800" kern="100" dirty="0">
              <a:effectLst/>
              <a:highlight>
                <a:srgbClr val="FFFFFF"/>
              </a:highlight>
            </a:endParaRP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u-HU" sz="1800" kern="100" dirty="0">
                <a:highlight>
                  <a:srgbClr val="FFFFFF"/>
                </a:highlight>
              </a:rPr>
              <a:t>hatékonyabbá válnak, és </a:t>
            </a:r>
          </a:p>
          <a:p>
            <a:pPr lvl="1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u-HU" sz="1800" kern="100" dirty="0">
                <a:highlight>
                  <a:srgbClr val="FFFFFF"/>
                </a:highlight>
              </a:rPr>
              <a:t>egészségesebb munkahelyet teremtenek a munkavállalók számára</a:t>
            </a:r>
            <a:r>
              <a:rPr lang="hu-HU" sz="1800" kern="100" dirty="0">
                <a:effectLst/>
                <a:highlight>
                  <a:srgbClr val="FFFFFF"/>
                </a:highlight>
              </a:rPr>
              <a:t>.</a:t>
            </a:r>
            <a:endParaRPr lang="hu-HU" sz="1800" kern="100" dirty="0">
              <a:effectLst/>
            </a:endParaRPr>
          </a:p>
        </p:txBody>
      </p:sp>
      <p:pic>
        <p:nvPicPr>
          <p:cNvPr id="7" name="Picture 6" descr="Glass reflecting a forest">
            <a:extLst>
              <a:ext uri="{FF2B5EF4-FFF2-40B4-BE49-F238E27FC236}">
                <a16:creationId xmlns:a16="http://schemas.microsoft.com/office/drawing/2014/main" id="{5FBBD295-4F64-E9FF-7607-83E9A2C02C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r="11063" b="-1"/>
          <a:stretch/>
        </p:blipFill>
        <p:spPr>
          <a:xfrm>
            <a:off x="6172200" y="1127356"/>
            <a:ext cx="5181600" cy="4351338"/>
          </a:xfrm>
          <a:prstGeom prst="rect">
            <a:avLst/>
          </a:prstGeom>
          <a:noFill/>
        </p:spPr>
      </p:pic>
      <p:sp>
        <p:nvSpPr>
          <p:cNvPr id="2" name="Footer Placeholder 13">
            <a:extLst>
              <a:ext uri="{FF2B5EF4-FFF2-40B4-BE49-F238E27FC236}">
                <a16:creationId xmlns:a16="http://schemas.microsoft.com/office/drawing/2014/main" id="{E9725F47-E7D1-0CCC-7441-D2D185B90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</a:t>
            </a:r>
            <a:r>
              <a:rPr lang="hu-HU" dirty="0">
                <a:solidFill>
                  <a:schemeClr val="bg1"/>
                </a:solidFill>
              </a:rPr>
              <a:t>2. A futár-, postai és szállítmányozási vállalatok szolgáltatásainak környezetbarátabbá tétele: Felszerelések és a nem a közlekedéshez kapcsolódó tevékenységek.</a:t>
            </a:r>
          </a:p>
        </p:txBody>
      </p:sp>
    </p:spTree>
    <p:extLst>
      <p:ext uri="{BB962C8B-B14F-4D97-AF65-F5344CB8AC3E}">
        <p14:creationId xmlns:p14="http://schemas.microsoft.com/office/powerpoint/2010/main" val="2859174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838200" y="171837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400" b="1" dirty="0"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  <a:t>3. </a:t>
            </a:r>
            <a:r>
              <a:rPr lang="hu-HU" sz="2400" b="1" dirty="0">
                <a:latin typeface="Trebuchet MS" panose="020B0603020202020204" pitchFamily="34" charset="0"/>
                <a:ea typeface="MS UI Gothic" panose="020B0600070205080204" pitchFamily="34" charset="-128"/>
                <a:cs typeface="+mn-cs"/>
              </a:rPr>
              <a:t>Öko-csomagolás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648B-D6EA-A369-6AFF-2A79536A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7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C259DB9-87D2-3333-6790-56B0F738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05" y="1540635"/>
            <a:ext cx="8273975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futár- és szállítmányozási vállalkozások iparágában a környezetbarát csomagolás egyre népszerűbb stratégiai eszközzé válik a környezeti fenntarthatóság és az ügyfelek elégedettsége miatt</a:t>
            </a:r>
            <a:r>
              <a:rPr kumimoji="0" lang="hu-HU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altLang="en-US" sz="20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környezetbarát csomagolás olyan anyagok és gyakorlatok használatát jelenti, amelyek csökkentik az ökológiai lábnyomot a termékek életciklusa során.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hu-HU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Ez a stratégia magában foglalja a biológiailag lebomló, újrahasznosítható és újrafelhasználható anyagok használatát. Ilyen anyagok a bambusz, az újrahasznosított karton és a szerves textíliák, amelyeket úgy terveztek, hogy minimalizálják a hulladékot és az üvegházhatást okozó kibocsátást. </a:t>
            </a:r>
            <a:endParaRPr kumimoji="0" lang="hu-HU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 descr="A hand holding a green plastic bag&#10;&#10;Description automatically generated">
            <a:extLst>
              <a:ext uri="{FF2B5EF4-FFF2-40B4-BE49-F238E27FC236}">
                <a16:creationId xmlns:a16="http://schemas.microsoft.com/office/drawing/2014/main" id="{5FF385F3-66AD-0A84-72F5-BE956BEB8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215" y="1884571"/>
            <a:ext cx="2760942" cy="276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C40308C1-CA03-E6E7-02DB-2AB6EE14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</a:t>
            </a:r>
            <a:r>
              <a:rPr lang="hu-HU" dirty="0">
                <a:solidFill>
                  <a:schemeClr val="bg1"/>
                </a:solidFill>
              </a:rPr>
              <a:t>2. A futár-, postai és szállítmányozási vállalatok szolgáltatásainak környezetbarátabbá tétele: Felszerelések és a nem a közlekedéshez kapcsolódó tevékenységek.</a:t>
            </a:r>
          </a:p>
        </p:txBody>
      </p:sp>
    </p:spTree>
    <p:extLst>
      <p:ext uri="{BB962C8B-B14F-4D97-AF65-F5344CB8AC3E}">
        <p14:creationId xmlns:p14="http://schemas.microsoft.com/office/powerpoint/2010/main" val="1275214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648B-D6EA-A369-6AFF-2A79536A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z="1600" smtClean="0">
                <a:solidFill>
                  <a:schemeClr val="bg1"/>
                </a:solidFill>
              </a:rPr>
              <a:t>8</a:t>
            </a:fld>
            <a:endParaRPr lang="hu-HU" sz="1600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C259DB9-87D2-3333-6790-56B0F738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316" y="831439"/>
            <a:ext cx="668070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hu-HU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400" b="1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Például </a:t>
            </a:r>
            <a:r>
              <a:rPr lang="hu-HU" altLang="en-US" sz="24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hagyományos buborékfólia helyett a vállalatok biológiailag lebomló, keményítőből vagy hullámkartonból készült térkitöltőt használnak. Az előző lehetőségek hatékonyak és környezetbarátok is</a:t>
            </a:r>
            <a:r>
              <a:rPr kumimoji="0" lang="hu-HU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környezetbarát csomagolás javítja a márka imázsát, és potenciálisan növeli a vásárlók bizalmát. Sok vásárló ma már a döntései környezeti hatását veszi alapul a vásárlás során..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hu-HU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 descr="Close-up of cardboard">
            <a:extLst>
              <a:ext uri="{FF2B5EF4-FFF2-40B4-BE49-F238E27FC236}">
                <a16:creationId xmlns:a16="http://schemas.microsoft.com/office/drawing/2014/main" id="{36AD3691-47E5-2463-D1B6-84FCC9856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32" y="1185699"/>
            <a:ext cx="2395203" cy="1658075"/>
          </a:xfrm>
          <a:prstGeom prst="rect">
            <a:avLst/>
          </a:prstGeom>
        </p:spPr>
      </p:pic>
      <p:pic>
        <p:nvPicPr>
          <p:cNvPr id="21" name="Graphic 20" descr="Open hand with plant with solid fill">
            <a:extLst>
              <a:ext uri="{FF2B5EF4-FFF2-40B4-BE49-F238E27FC236}">
                <a16:creationId xmlns:a16="http://schemas.microsoft.com/office/drawing/2014/main" id="{22319BBE-E28E-4B34-E974-64996413F5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27829" y="1434924"/>
            <a:ext cx="1250348" cy="1174148"/>
          </a:xfrm>
          <a:prstGeom prst="rect">
            <a:avLst/>
          </a:prstGeom>
        </p:spPr>
      </p:pic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0301E99A-F5A0-7B0F-30CE-4D3892E3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</a:t>
            </a:r>
            <a:r>
              <a:rPr lang="hu-HU" dirty="0">
                <a:solidFill>
                  <a:schemeClr val="bg1"/>
                </a:solidFill>
              </a:rPr>
              <a:t>2. A futár-, postai és szállítmányozási vállalatok szolgáltatásainak környezetbarátabbá tétele: Felszerelések és a nem a közlekedéshez kapcsolódó tevékenységek.</a:t>
            </a:r>
          </a:p>
        </p:txBody>
      </p:sp>
      <p:pic>
        <p:nvPicPr>
          <p:cNvPr id="5" name="Picture 4" descr="A pile of white styrofoam&#10;&#10;Description automatically generated">
            <a:extLst>
              <a:ext uri="{FF2B5EF4-FFF2-40B4-BE49-F238E27FC236}">
                <a16:creationId xmlns:a16="http://schemas.microsoft.com/office/drawing/2014/main" id="{6BF4F364-2614-FCAD-2F8D-8D7CE07DE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0984" y="3283404"/>
            <a:ext cx="2412208" cy="16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7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rton boxes placed on conveyor belt">
            <a:extLst>
              <a:ext uri="{FF2B5EF4-FFF2-40B4-BE49-F238E27FC236}">
                <a16:creationId xmlns:a16="http://schemas.microsoft.com/office/drawing/2014/main" id="{2BACA9A7-18CB-71F8-0FF6-E3121B0537E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34" y="316379"/>
            <a:ext cx="9410007" cy="56044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648B-D6EA-A369-6AFF-2A79536A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D624-7FD4-4A6E-81EA-59ADBF780AD9}" type="slidenum">
              <a:rPr lang="hu-HU" smtClean="0">
                <a:solidFill>
                  <a:schemeClr val="bg1"/>
                </a:solidFill>
              </a:rPr>
              <a:t>9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C259DB9-87D2-3333-6790-56B0F738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379" y="408149"/>
            <a:ext cx="708186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dirty="0">
                <a:solidFill>
                  <a:srgbClr val="0D0D0D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Sok országban az újrahasznosítható vagy fenntartható anyagok használata az adókedvezményeknek köszönhetően költségcsökkentést eredményezhet. </a:t>
            </a:r>
            <a:endParaRPr kumimoji="0" lang="hu-HU" altLang="en-US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altLang="en-US" dirty="0">
              <a:solidFill>
                <a:srgbClr val="0D0D0D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dirty="0">
                <a:solidFill>
                  <a:srgbClr val="0D0D0D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fenntartható csomagolás továbbá nem csak a felhasznált anyagokra vonatkozik, hanem a termékek csomagolásának módjára is. </a:t>
            </a:r>
            <a:endParaRPr kumimoji="0" lang="hu-HU" altLang="en-US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altLang="en-US" dirty="0">
              <a:solidFill>
                <a:srgbClr val="0D0D0D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dirty="0">
                <a:solidFill>
                  <a:srgbClr val="0D0D0D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túlzott csomagolás szükségtelen, még a törékeny termékek esetében is, amennyiben az egyes termékek esetében a megfelelő arányokat megtartják. </a:t>
            </a:r>
            <a:endParaRPr kumimoji="0" lang="hu-HU" altLang="en-US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altLang="en-US" dirty="0">
              <a:solidFill>
                <a:srgbClr val="0D0D0D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dirty="0">
                <a:solidFill>
                  <a:srgbClr val="0D0D0D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csomagolásnak alkalmazkodnia kell az egyes termékek méretéhez, hogy csökkentse a teljes súlyt és térfogatot, ami a későbbi szakaszokban csökkentheti a szállítási költségeket. </a:t>
            </a:r>
            <a:endParaRPr kumimoji="0" lang="hu-HU" altLang="en-US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hu-HU" altLang="en-US" dirty="0">
              <a:solidFill>
                <a:srgbClr val="0D0D0D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171450" lvl="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en-US" dirty="0">
                <a:solidFill>
                  <a:srgbClr val="0D0D0D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 vállalatok számára akkor is kulcsfontosságú a csomagolási folyamat hatékony kezelése, ha több terméket szállítanak ugyanannak a vevőnek, biztosítva a termékek optimális csomagolását a felesleges csomagolás elkerülése érdekében.</a:t>
            </a:r>
            <a:endParaRPr kumimoji="0" lang="hu-HU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13">
            <a:extLst>
              <a:ext uri="{FF2B5EF4-FFF2-40B4-BE49-F238E27FC236}">
                <a16:creationId xmlns:a16="http://schemas.microsoft.com/office/drawing/2014/main" id="{EDA00632-13B8-3366-A1A5-CB1F8035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C. Működés - </a:t>
            </a:r>
            <a:r>
              <a:rPr lang="en-US" dirty="0">
                <a:solidFill>
                  <a:schemeClr val="bg1"/>
                </a:solidFill>
              </a:rPr>
              <a:t>7.</a:t>
            </a:r>
            <a:r>
              <a:rPr lang="hu-HU" dirty="0">
                <a:solidFill>
                  <a:schemeClr val="bg1"/>
                </a:solidFill>
              </a:rPr>
              <a:t>2. A futár-, postai és szállítmányozási vállalatok szolgáltatásainak környezetbarátabbá tétele: Felszerelések és a nem a közlekedéshez kapcsolódó tevékenységek.</a:t>
            </a:r>
          </a:p>
        </p:txBody>
      </p:sp>
    </p:spTree>
    <p:extLst>
      <p:ext uri="{BB962C8B-B14F-4D97-AF65-F5344CB8AC3E}">
        <p14:creationId xmlns:p14="http://schemas.microsoft.com/office/powerpoint/2010/main" val="2873307060"/>
      </p:ext>
    </p:extLst>
  </p:cSld>
  <p:clrMapOvr>
    <a:masterClrMapping/>
  </p:clrMapOvr>
</p:sld>
</file>

<file path=ppt/theme/theme1.xml><?xml version="1.0" encoding="utf-8"?>
<a:theme xmlns:a="http://schemas.openxmlformats.org/drawingml/2006/main" name="CGG-top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GG-topic" id="{661FC1ED-DE16-4D64-A40C-88B0429DCBE6}" vid="{ABB05B46-D792-4F65-AE23-7879E6E51C1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78c10e-fd66-47fb-b60b-4637e197c64e" xsi:nil="true"/>
    <lcf76f155ced4ddcb4097134ff3c332f xmlns="63686dc6-7c2d-45c2-ae73-b3342483368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64FFCDC164B3E04CA47C56AFA309BE12" ma:contentTypeVersion="15" ma:contentTypeDescription="Δημιουργία νέου εγγράφου" ma:contentTypeScope="" ma:versionID="dd95ea4b85abeb21075cde61ed10f625">
  <xsd:schema xmlns:xsd="http://www.w3.org/2001/XMLSchema" xmlns:xs="http://www.w3.org/2001/XMLSchema" xmlns:p="http://schemas.microsoft.com/office/2006/metadata/properties" xmlns:ns2="63686dc6-7c2d-45c2-ae73-b33424833686" xmlns:ns3="d078c10e-fd66-47fb-b60b-4637e197c64e" targetNamespace="http://schemas.microsoft.com/office/2006/metadata/properties" ma:root="true" ma:fieldsID="4bf187138c5cbfdff3be27bbbd8b6b3a" ns2:_="" ns3:_="">
    <xsd:import namespace="63686dc6-7c2d-45c2-ae73-b33424833686"/>
    <xsd:import namespace="d078c10e-fd66-47fb-b60b-4637e197c6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86dc6-7c2d-45c2-ae73-b334248336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efb10ea6-a591-4c5d-9d03-645515e3d3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8c10e-fd66-47fb-b60b-4637e197c64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ecd584c-4552-4804-8795-b92aae68a9ab}" ma:internalName="TaxCatchAll" ma:showField="CatchAllData" ma:web="d078c10e-fd66-47fb-b60b-4637e197c6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FB2FAB-11D6-4EEF-8F14-359851506F5F}">
  <ds:schemaRefs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078c10e-fd66-47fb-b60b-4637e197c64e"/>
    <ds:schemaRef ds:uri="http://purl.org/dc/elements/1.1/"/>
    <ds:schemaRef ds:uri="63686dc6-7c2d-45c2-ae73-b33424833686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A4AC4D-20DC-42B0-B605-48CA344FFCF4}"/>
</file>

<file path=customXml/itemProps3.xml><?xml version="1.0" encoding="utf-8"?>
<ds:datastoreItem xmlns:ds="http://schemas.openxmlformats.org/officeDocument/2006/customXml" ds:itemID="{2B2EEC32-DB82-41EB-9920-AE6D92403C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2937</Words>
  <Application>Microsoft Office PowerPoint</Application>
  <PresentationFormat>Widescreen</PresentationFormat>
  <Paragraphs>181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MS UI Gothic</vt:lpstr>
      <vt:lpstr>Aptos</vt:lpstr>
      <vt:lpstr>Aptos Display</vt:lpstr>
      <vt:lpstr>Arial</vt:lpstr>
      <vt:lpstr>Calibri</vt:lpstr>
      <vt:lpstr>Calibri Light</vt:lpstr>
      <vt:lpstr>Segoe UI</vt:lpstr>
      <vt:lpstr>Times New Roman</vt:lpstr>
      <vt:lpstr>Trebuchet MS</vt:lpstr>
      <vt:lpstr>Wingdings</vt:lpstr>
      <vt:lpstr>CGG-topic</vt:lpstr>
      <vt:lpstr>PowerPoint Presentation</vt:lpstr>
      <vt:lpstr>Tartalom</vt:lpstr>
      <vt:lpstr>1. Bevezetés</vt:lpstr>
      <vt:lpstr>2. Zöld épületek </vt:lpstr>
      <vt:lpstr>PowerPoint Presentation</vt:lpstr>
      <vt:lpstr>PowerPoint Presentation</vt:lpstr>
      <vt:lpstr>3. Öko-csomagolás</vt:lpstr>
      <vt:lpstr>PowerPoint Presentation</vt:lpstr>
      <vt:lpstr>PowerPoint Presentation</vt:lpstr>
      <vt:lpstr>PowerPoint Presentation</vt:lpstr>
      <vt:lpstr>4. Fűtési és hűtési rendszerek kezelése </vt:lpstr>
      <vt:lpstr>5. Zöld beszerzés </vt:lpstr>
      <vt:lpstr>6. Papírmentes működés </vt:lpstr>
      <vt:lpstr>PowerPoint Presentation</vt:lpstr>
      <vt:lpstr>7. A fogyasztók oktatása </vt:lpstr>
      <vt:lpstr>8. Távmunka</vt:lpstr>
      <vt:lpstr>9. Újrahasznosítás és értéknövelő újrahasznosítás</vt:lpstr>
      <vt:lpstr>10. Mikro hubok</vt:lpstr>
      <vt:lpstr>Hivatkozások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Couriers Go Green!</dc:title>
  <dc:creator>Martin Kuti</dc:creator>
  <cp:lastModifiedBy>ADAMOS EVANGELOS</cp:lastModifiedBy>
  <cp:revision>29</cp:revision>
  <dcterms:created xsi:type="dcterms:W3CDTF">2023-01-25T10:13:25Z</dcterms:created>
  <dcterms:modified xsi:type="dcterms:W3CDTF">2024-11-11T10:47:27Z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0x01010064FFCDC164B3E04CA47C56AFA309BE12</vt:lpwstr>
  </property>
  <property fmtid="{D5CDD505-2E9C-101B-9397-08002B2CF9AE}" pid="3" name="MediaServiceImageTags">
    <vt:lpwstr/>
  </property>
</Properties>
</file>