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4"/>
  </p:sldMasterIdLst>
  <p:notesMasterIdLst>
    <p:notesMasterId r:id="rId26"/>
  </p:notesMasterIdLst>
  <p:sldIdLst>
    <p:sldId id="278" r:id="rId5"/>
    <p:sldId id="282" r:id="rId6"/>
    <p:sldId id="271" r:id="rId7"/>
    <p:sldId id="287" r:id="rId8"/>
    <p:sldId id="296" r:id="rId9"/>
    <p:sldId id="307" r:id="rId10"/>
    <p:sldId id="288" r:id="rId11"/>
    <p:sldId id="306" r:id="rId12"/>
    <p:sldId id="301" r:id="rId13"/>
    <p:sldId id="289" r:id="rId14"/>
    <p:sldId id="308" r:id="rId15"/>
    <p:sldId id="290" r:id="rId16"/>
    <p:sldId id="291" r:id="rId17"/>
    <p:sldId id="302" r:id="rId18"/>
    <p:sldId id="292" r:id="rId19"/>
    <p:sldId id="309" r:id="rId20"/>
    <p:sldId id="297" r:id="rId21"/>
    <p:sldId id="295" r:id="rId22"/>
    <p:sldId id="298" r:id="rId23"/>
    <p:sldId id="286" r:id="rId24"/>
    <p:sldId id="274" r:id="rId2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63E"/>
    <a:srgbClr val="268136"/>
    <a:srgbClr val="5EAC3E"/>
    <a:srgbClr val="7CC440"/>
    <a:srgbClr val="5DAA3E"/>
    <a:srgbClr val="247D3B"/>
    <a:srgbClr val="7EB83E"/>
    <a:srgbClr val="70AD47"/>
    <a:srgbClr val="85C240"/>
    <a:srgbClr val="066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9D38B-148A-EFFA-DCD0-3E84529E78A5}" v="10" dt="2024-07-09T10:05:41.082"/>
    <p1510:client id="{A492C3DE-4B0F-952E-7A0A-70A4B4EB8339}" v="17" dt="2024-07-09T10:04:38.662"/>
  </p1510:revLst>
</p1510:revInfo>
</file>

<file path=ppt/tableStyles.xml><?xml version="1.0" encoding="utf-8"?>
<a:tblStyleLst xmlns:a="http://schemas.openxmlformats.org/drawingml/2006/main" def="{5C22544A-7EE6-4342-B048-85BDC9FD1C3A}">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iersgogreen" userId="S::couriersgogreen_easy-mail.gr#ext#@uthnoc.onmicrosoft.com::15b41425-3b8a-4b0b-87a8-1855549f992d" providerId="AD" clId="Web-{1CE9D38B-148A-EFFA-DCD0-3E84529E78A5}"/>
    <pc:docChg chg="modSld">
      <pc:chgData name="couriersgogreen" userId="S::couriersgogreen_easy-mail.gr#ext#@uthnoc.onmicrosoft.com::15b41425-3b8a-4b0b-87a8-1855549f992d" providerId="AD" clId="Web-{1CE9D38B-148A-EFFA-DCD0-3E84529E78A5}" dt="2024-07-09T10:05:41.082" v="8" actId="1076"/>
      <pc:docMkLst>
        <pc:docMk/>
      </pc:docMkLst>
      <pc:sldChg chg="addSp modSp">
        <pc:chgData name="couriersgogreen" userId="S::couriersgogreen_easy-mail.gr#ext#@uthnoc.onmicrosoft.com::15b41425-3b8a-4b0b-87a8-1855549f992d" providerId="AD" clId="Web-{1CE9D38B-148A-EFFA-DCD0-3E84529E78A5}" dt="2024-07-09T10:05:41.082" v="8" actId="1076"/>
        <pc:sldMkLst>
          <pc:docMk/>
          <pc:sldMk cId="784676760" sldId="306"/>
        </pc:sldMkLst>
        <pc:picChg chg="add mod">
          <ac:chgData name="couriersgogreen" userId="S::couriersgogreen_easy-mail.gr#ext#@uthnoc.onmicrosoft.com::15b41425-3b8a-4b0b-87a8-1855549f992d" providerId="AD" clId="Web-{1CE9D38B-148A-EFFA-DCD0-3E84529E78A5}" dt="2024-07-09T10:05:41.082" v="8" actId="1076"/>
          <ac:picMkLst>
            <pc:docMk/>
            <pc:sldMk cId="784676760" sldId="306"/>
            <ac:picMk id="5" creationId="{6BF4F364-2614-FCAD-2F8D-8D7CE07DEF8E}"/>
          </ac:picMkLst>
        </pc:picChg>
        <pc:picChg chg="mod">
          <ac:chgData name="couriersgogreen" userId="S::couriersgogreen_easy-mail.gr#ext#@uthnoc.onmicrosoft.com::15b41425-3b8a-4b0b-87a8-1855549f992d" providerId="AD" clId="Web-{1CE9D38B-148A-EFFA-DCD0-3E84529E78A5}" dt="2024-07-09T10:05:10.019" v="1" actId="1076"/>
          <ac:picMkLst>
            <pc:docMk/>
            <pc:sldMk cId="784676760" sldId="306"/>
            <ac:picMk id="14" creationId="{36AD3691-47E5-2463-D1B6-84FCC985656C}"/>
          </ac:picMkLst>
        </pc:picChg>
        <pc:picChg chg="mod">
          <ac:chgData name="couriersgogreen" userId="S::couriersgogreen_easy-mail.gr#ext#@uthnoc.onmicrosoft.com::15b41425-3b8a-4b0b-87a8-1855549f992d" providerId="AD" clId="Web-{1CE9D38B-148A-EFFA-DCD0-3E84529E78A5}" dt="2024-07-09T10:05:14.457" v="2" actId="1076"/>
          <ac:picMkLst>
            <pc:docMk/>
            <pc:sldMk cId="784676760" sldId="306"/>
            <ac:picMk id="21" creationId="{22319BBE-E28E-4B34-E974-64996413F5CF}"/>
          </ac:picMkLst>
        </pc:picChg>
      </pc:sldChg>
    </pc:docChg>
  </pc:docChgLst>
  <pc:docChgLst>
    <pc:chgData name="Elladios Christodoulou" userId="05be9b61-a6d8-456a-ad4d-121a05dfdc97" providerId="ADAL" clId="{6DF510E9-75B4-4067-96E6-2822618DA780}"/>
    <pc:docChg chg="undo custSel addSld delSld modSld sldOrd">
      <pc:chgData name="Elladios Christodoulou" userId="05be9b61-a6d8-456a-ad4d-121a05dfdc97" providerId="ADAL" clId="{6DF510E9-75B4-4067-96E6-2822618DA780}" dt="2024-06-20T06:31:40.503" v="2019" actId="20577"/>
      <pc:docMkLst>
        <pc:docMk/>
      </pc:docMkLst>
      <pc:sldChg chg="addSp delSp modSp mod">
        <pc:chgData name="Elladios Christodoulou" userId="05be9b61-a6d8-456a-ad4d-121a05dfdc97" providerId="ADAL" clId="{6DF510E9-75B4-4067-96E6-2822618DA780}" dt="2024-06-20T05:59:47.706" v="1865"/>
        <pc:sldMkLst>
          <pc:docMk/>
          <pc:sldMk cId="2020535971" sldId="271"/>
        </pc:sldMkLst>
        <pc:spChg chg="mod">
          <ac:chgData name="Elladios Christodoulou" userId="05be9b61-a6d8-456a-ad4d-121a05dfdc97" providerId="ADAL" clId="{6DF510E9-75B4-4067-96E6-2822618DA780}" dt="2024-04-29T09:28:41.629" v="830" actId="12"/>
          <ac:spMkLst>
            <pc:docMk/>
            <pc:sldMk cId="2020535971" sldId="271"/>
            <ac:spMk id="3" creationId="{00000000-0000-0000-0000-000000000000}"/>
          </ac:spMkLst>
        </pc:spChg>
        <pc:spChg chg="del">
          <ac:chgData name="Elladios Christodoulou" userId="05be9b61-a6d8-456a-ad4d-121a05dfdc97" providerId="ADAL" clId="{6DF510E9-75B4-4067-96E6-2822618DA780}" dt="2024-06-20T05:59:37.403" v="1862" actId="478"/>
          <ac:spMkLst>
            <pc:docMk/>
            <pc:sldMk cId="2020535971" sldId="271"/>
            <ac:spMk id="5" creationId="{92219D64-6E88-4E80-63C1-6EC6AE8E504B}"/>
          </ac:spMkLst>
        </pc:spChg>
        <pc:spChg chg="add del">
          <ac:chgData name="Elladios Christodoulou" userId="05be9b61-a6d8-456a-ad4d-121a05dfdc97" providerId="ADAL" clId="{6DF510E9-75B4-4067-96E6-2822618DA780}" dt="2024-06-20T05:59:40.582" v="1864" actId="22"/>
          <ac:spMkLst>
            <pc:docMk/>
            <pc:sldMk cId="2020535971" sldId="271"/>
            <ac:spMk id="6" creationId="{043AAE23-6C0E-B067-C986-E3C2E2077D33}"/>
          </ac:spMkLst>
        </pc:spChg>
        <pc:spChg chg="add del mod">
          <ac:chgData name="Elladios Christodoulou" userId="05be9b61-a6d8-456a-ad4d-121a05dfdc97" providerId="ADAL" clId="{6DF510E9-75B4-4067-96E6-2822618DA780}" dt="2024-04-26T13:21:11.167" v="129" actId="478"/>
          <ac:spMkLst>
            <pc:docMk/>
            <pc:sldMk cId="2020535971" sldId="271"/>
            <ac:spMk id="6" creationId="{C853625C-4A7E-4FE6-076D-389549879CF2}"/>
          </ac:spMkLst>
        </pc:spChg>
        <pc:spChg chg="add mod">
          <ac:chgData name="Elladios Christodoulou" userId="05be9b61-a6d8-456a-ad4d-121a05dfdc97" providerId="ADAL" clId="{6DF510E9-75B4-4067-96E6-2822618DA780}" dt="2024-04-29T09:03:55.877" v="750" actId="1076"/>
          <ac:spMkLst>
            <pc:docMk/>
            <pc:sldMk cId="2020535971" sldId="271"/>
            <ac:spMk id="7" creationId="{D2811D36-EE3F-405A-B699-CC6C0491207B}"/>
          </ac:spMkLst>
        </pc:spChg>
        <pc:spChg chg="add del mod">
          <ac:chgData name="Elladios Christodoulou" userId="05be9b61-a6d8-456a-ad4d-121a05dfdc97" providerId="ADAL" clId="{6DF510E9-75B4-4067-96E6-2822618DA780}" dt="2024-04-26T13:21:17.319" v="141" actId="20577"/>
          <ac:spMkLst>
            <pc:docMk/>
            <pc:sldMk cId="2020535971" sldId="271"/>
            <ac:spMk id="8" creationId="{00000000-0000-0000-0000-000000000000}"/>
          </ac:spMkLst>
        </pc:spChg>
        <pc:spChg chg="add mod">
          <ac:chgData name="Elladios Christodoulou" userId="05be9b61-a6d8-456a-ad4d-121a05dfdc97" providerId="ADAL" clId="{6DF510E9-75B4-4067-96E6-2822618DA780}" dt="2024-06-20T05:59:47.706" v="1865"/>
          <ac:spMkLst>
            <pc:docMk/>
            <pc:sldMk cId="2020535971" sldId="271"/>
            <ac:spMk id="9" creationId="{B896C4E9-84C4-A8F0-B841-420F0D63D707}"/>
          </ac:spMkLst>
        </pc:spChg>
      </pc:sldChg>
      <pc:sldChg chg="modSp mod">
        <pc:chgData name="Elladios Christodoulou" userId="05be9b61-a6d8-456a-ad4d-121a05dfdc97" providerId="ADAL" clId="{6DF510E9-75B4-4067-96E6-2822618DA780}" dt="2024-06-20T06:31:40.503" v="2019" actId="20577"/>
        <pc:sldMkLst>
          <pc:docMk/>
          <pc:sldMk cId="3870722587" sldId="274"/>
        </pc:sldMkLst>
        <pc:spChg chg="mod">
          <ac:chgData name="Elladios Christodoulou" userId="05be9b61-a6d8-456a-ad4d-121a05dfdc97" providerId="ADAL" clId="{6DF510E9-75B4-4067-96E6-2822618DA780}" dt="2024-06-20T06:31:40.503" v="2019" actId="20577"/>
          <ac:spMkLst>
            <pc:docMk/>
            <pc:sldMk cId="3870722587" sldId="274"/>
            <ac:spMk id="5" creationId="{EAC93747-221F-9283-9263-B9BADF54C375}"/>
          </ac:spMkLst>
        </pc:spChg>
      </pc:sldChg>
      <pc:sldChg chg="modSp mod">
        <pc:chgData name="Elladios Christodoulou" userId="05be9b61-a6d8-456a-ad4d-121a05dfdc97" providerId="ADAL" clId="{6DF510E9-75B4-4067-96E6-2822618DA780}" dt="2024-06-20T06:01:15.919" v="1894"/>
        <pc:sldMkLst>
          <pc:docMk/>
          <pc:sldMk cId="99063365" sldId="278"/>
        </pc:sldMkLst>
        <pc:spChg chg="mod">
          <ac:chgData name="Elladios Christodoulou" userId="05be9b61-a6d8-456a-ad4d-121a05dfdc97" providerId="ADAL" clId="{6DF510E9-75B4-4067-96E6-2822618DA780}" dt="2024-06-20T06:01:15.919" v="1894"/>
          <ac:spMkLst>
            <pc:docMk/>
            <pc:sldMk cId="99063365" sldId="278"/>
            <ac:spMk id="5" creationId="{00000000-0000-0000-0000-000000000000}"/>
          </ac:spMkLst>
        </pc:spChg>
        <pc:spChg chg="mod">
          <ac:chgData name="Elladios Christodoulou" userId="05be9b61-a6d8-456a-ad4d-121a05dfdc97" providerId="ADAL" clId="{6DF510E9-75B4-4067-96E6-2822618DA780}" dt="2024-06-20T06:00:50.963" v="1890" actId="20577"/>
          <ac:spMkLst>
            <pc:docMk/>
            <pc:sldMk cId="99063365" sldId="278"/>
            <ac:spMk id="8" creationId="{5A28D72C-7668-B1FE-7769-9A2B7FEF9363}"/>
          </ac:spMkLst>
        </pc:spChg>
      </pc:sldChg>
      <pc:sldChg chg="modSp mod">
        <pc:chgData name="Elladios Christodoulou" userId="05be9b61-a6d8-456a-ad4d-121a05dfdc97" providerId="ADAL" clId="{6DF510E9-75B4-4067-96E6-2822618DA780}" dt="2024-06-20T05:59:29.354" v="1861" actId="20577"/>
        <pc:sldMkLst>
          <pc:docMk/>
          <pc:sldMk cId="1563397576" sldId="282"/>
        </pc:sldMkLst>
        <pc:spChg chg="mod">
          <ac:chgData name="Elladios Christodoulou" userId="05be9b61-a6d8-456a-ad4d-121a05dfdc97" providerId="ADAL" clId="{6DF510E9-75B4-4067-96E6-2822618DA780}" dt="2024-04-29T11:46:28.860" v="1833" actId="20577"/>
          <ac:spMkLst>
            <pc:docMk/>
            <pc:sldMk cId="1563397576" sldId="282"/>
            <ac:spMk id="13" creationId="{722A1A89-7A0B-10B1-9A53-4A1E3B1C7F4D}"/>
          </ac:spMkLst>
        </pc:spChg>
        <pc:spChg chg="mod">
          <ac:chgData name="Elladios Christodoulou" userId="05be9b61-a6d8-456a-ad4d-121a05dfdc97" providerId="ADAL" clId="{6DF510E9-75B4-4067-96E6-2822618DA780}" dt="2024-06-20T05:59:29.354" v="1861" actId="20577"/>
          <ac:spMkLst>
            <pc:docMk/>
            <pc:sldMk cId="1563397576" sldId="282"/>
            <ac:spMk id="14" creationId="{4AD0F661-2D0C-5E55-FBE2-6E66487BBA33}"/>
          </ac:spMkLst>
        </pc:spChg>
      </pc:sldChg>
      <pc:sldChg chg="del">
        <pc:chgData name="Elladios Christodoulou" userId="05be9b61-a6d8-456a-ad4d-121a05dfdc97" providerId="ADAL" clId="{6DF510E9-75B4-4067-96E6-2822618DA780}" dt="2024-04-26T13:38:10.650" v="348" actId="47"/>
        <pc:sldMkLst>
          <pc:docMk/>
          <pc:sldMk cId="1803300597" sldId="284"/>
        </pc:sldMkLst>
      </pc:sldChg>
      <pc:sldChg chg="del">
        <pc:chgData name="Elladios Christodoulou" userId="05be9b61-a6d8-456a-ad4d-121a05dfdc97" providerId="ADAL" clId="{6DF510E9-75B4-4067-96E6-2822618DA780}" dt="2024-04-26T13:38:06.729" v="347" actId="47"/>
        <pc:sldMkLst>
          <pc:docMk/>
          <pc:sldMk cId="164788811" sldId="285"/>
        </pc:sldMkLst>
      </pc:sldChg>
      <pc:sldChg chg="addSp delSp modSp mod ord">
        <pc:chgData name="Elladios Christodoulou" userId="05be9b61-a6d8-456a-ad4d-121a05dfdc97" providerId="ADAL" clId="{6DF510E9-75B4-4067-96E6-2822618DA780}" dt="2024-06-20T06:31:15.849" v="1925"/>
        <pc:sldMkLst>
          <pc:docMk/>
          <pc:sldMk cId="1883251415" sldId="286"/>
        </pc:sldMkLst>
        <pc:spChg chg="add mod">
          <ac:chgData name="Elladios Christodoulou" userId="05be9b61-a6d8-456a-ad4d-121a05dfdc97" providerId="ADAL" clId="{6DF510E9-75B4-4067-96E6-2822618DA780}" dt="2024-06-20T06:31:15.849" v="1925"/>
          <ac:spMkLst>
            <pc:docMk/>
            <pc:sldMk cId="1883251415" sldId="286"/>
            <ac:spMk id="2" creationId="{5D5824E0-8615-8763-4130-2520BEC7E9C3}"/>
          </ac:spMkLst>
        </pc:spChg>
        <pc:spChg chg="add del mod">
          <ac:chgData name="Elladios Christodoulou" userId="05be9b61-a6d8-456a-ad4d-121a05dfdc97" providerId="ADAL" clId="{6DF510E9-75B4-4067-96E6-2822618DA780}" dt="2024-04-26T14:31:59.896" v="532" actId="478"/>
          <ac:spMkLst>
            <pc:docMk/>
            <pc:sldMk cId="1883251415" sldId="286"/>
            <ac:spMk id="3" creationId="{9C2E52F8-2C37-461E-9846-9E4FA12E5B14}"/>
          </ac:spMkLst>
        </pc:spChg>
        <pc:spChg chg="del mod">
          <ac:chgData name="Elladios Christodoulou" userId="05be9b61-a6d8-456a-ad4d-121a05dfdc97" providerId="ADAL" clId="{6DF510E9-75B4-4067-96E6-2822618DA780}" dt="2024-04-26T14:31:57.046" v="531" actId="478"/>
          <ac:spMkLst>
            <pc:docMk/>
            <pc:sldMk cId="1883251415" sldId="286"/>
            <ac:spMk id="8" creationId="{00000000-0000-0000-0000-000000000000}"/>
          </ac:spMkLst>
        </pc:spChg>
        <pc:spChg chg="mod">
          <ac:chgData name="Elladios Christodoulou" userId="05be9b61-a6d8-456a-ad4d-121a05dfdc97" providerId="ADAL" clId="{6DF510E9-75B4-4067-96E6-2822618DA780}" dt="2024-04-26T14:31:51.789" v="530" actId="403"/>
          <ac:spMkLst>
            <pc:docMk/>
            <pc:sldMk cId="1883251415" sldId="286"/>
            <ac:spMk id="13" creationId="{722A1A89-7A0B-10B1-9A53-4A1E3B1C7F4D}"/>
          </ac:spMkLst>
        </pc:spChg>
        <pc:spChg chg="del">
          <ac:chgData name="Elladios Christodoulou" userId="05be9b61-a6d8-456a-ad4d-121a05dfdc97" providerId="ADAL" clId="{6DF510E9-75B4-4067-96E6-2822618DA780}" dt="2024-06-20T06:31:15.466" v="1924" actId="478"/>
          <ac:spMkLst>
            <pc:docMk/>
            <pc:sldMk cId="1883251415" sldId="286"/>
            <ac:spMk id="14" creationId="{4AD0F661-2D0C-5E55-FBE2-6E66487BBA33}"/>
          </ac:spMkLst>
        </pc:spChg>
      </pc:sldChg>
      <pc:sldChg chg="addSp delSp modSp mod">
        <pc:chgData name="Elladios Christodoulou" userId="05be9b61-a6d8-456a-ad4d-121a05dfdc97" providerId="ADAL" clId="{6DF510E9-75B4-4067-96E6-2822618DA780}" dt="2024-06-20T05:59:51.550" v="1867"/>
        <pc:sldMkLst>
          <pc:docMk/>
          <pc:sldMk cId="2296342402" sldId="287"/>
        </pc:sldMkLst>
        <pc:spChg chg="add mod">
          <ac:chgData name="Elladios Christodoulou" userId="05be9b61-a6d8-456a-ad4d-121a05dfdc97" providerId="ADAL" clId="{6DF510E9-75B4-4067-96E6-2822618DA780}" dt="2024-06-20T05:59:51.550" v="1867"/>
          <ac:spMkLst>
            <pc:docMk/>
            <pc:sldMk cId="2296342402" sldId="287"/>
            <ac:spMk id="2" creationId="{B2AD5D7C-07E9-106F-2F00-DDF3530DE1CB}"/>
          </ac:spMkLst>
        </pc:spChg>
        <pc:spChg chg="del">
          <ac:chgData name="Elladios Christodoulou" userId="05be9b61-a6d8-456a-ad4d-121a05dfdc97" providerId="ADAL" clId="{6DF510E9-75B4-4067-96E6-2822618DA780}" dt="2024-06-20T05:59:51.011" v="1866" actId="478"/>
          <ac:spMkLst>
            <pc:docMk/>
            <pc:sldMk cId="2296342402" sldId="287"/>
            <ac:spMk id="5" creationId="{92219D64-6E88-4E80-63C1-6EC6AE8E504B}"/>
          </ac:spMkLst>
        </pc:spChg>
        <pc:spChg chg="mod">
          <ac:chgData name="Elladios Christodoulou" userId="05be9b61-a6d8-456a-ad4d-121a05dfdc97" providerId="ADAL" clId="{6DF510E9-75B4-4067-96E6-2822618DA780}" dt="2024-04-29T11:34:04.387" v="1755" actId="20577"/>
          <ac:spMkLst>
            <pc:docMk/>
            <pc:sldMk cId="2296342402" sldId="287"/>
            <ac:spMk id="8" creationId="{00000000-0000-0000-0000-000000000000}"/>
          </ac:spMkLst>
        </pc:spChg>
        <pc:spChg chg="mod">
          <ac:chgData name="Elladios Christodoulou" userId="05be9b61-a6d8-456a-ad4d-121a05dfdc97" providerId="ADAL" clId="{6DF510E9-75B4-4067-96E6-2822618DA780}" dt="2024-04-26T13:45:27.895" v="456" actId="27636"/>
          <ac:spMkLst>
            <pc:docMk/>
            <pc:sldMk cId="2296342402" sldId="287"/>
            <ac:spMk id="12" creationId="{FB9CE8BC-D565-39F8-D3CC-40CFF1007D75}"/>
          </ac:spMkLst>
        </pc:spChg>
        <pc:spChg chg="del">
          <ac:chgData name="Elladios Christodoulou" userId="05be9b61-a6d8-456a-ad4d-121a05dfdc97" providerId="ADAL" clId="{6DF510E9-75B4-4067-96E6-2822618DA780}" dt="2024-04-26T13:44:18.869" v="436" actId="478"/>
          <ac:spMkLst>
            <pc:docMk/>
            <pc:sldMk cId="2296342402" sldId="287"/>
            <ac:spMk id="14" creationId="{89D7E920-8F40-453C-833C-D91554166172}"/>
          </ac:spMkLst>
        </pc:spChg>
        <pc:picChg chg="add mod">
          <ac:chgData name="Elladios Christodoulou" userId="05be9b61-a6d8-456a-ad4d-121a05dfdc97" providerId="ADAL" clId="{6DF510E9-75B4-4067-96E6-2822618DA780}" dt="2024-04-26T13:44:21.569" v="438" actId="1076"/>
          <ac:picMkLst>
            <pc:docMk/>
            <pc:sldMk cId="2296342402" sldId="287"/>
            <ac:picMk id="3" creationId="{FD82B3F5-4111-DFA6-BECD-ED89F2E77A58}"/>
          </ac:picMkLst>
        </pc:picChg>
        <pc:picChg chg="del mod">
          <ac:chgData name="Elladios Christodoulou" userId="05be9b61-a6d8-456a-ad4d-121a05dfdc97" providerId="ADAL" clId="{6DF510E9-75B4-4067-96E6-2822618DA780}" dt="2024-04-26T13:44:20.277" v="437" actId="478"/>
          <ac:picMkLst>
            <pc:docMk/>
            <pc:sldMk cId="2296342402" sldId="287"/>
            <ac:picMk id="13" creationId="{B6913A2B-729F-B823-A982-8651DFA4C5CA}"/>
          </ac:picMkLst>
        </pc:picChg>
      </pc:sldChg>
      <pc:sldChg chg="addSp delSp modSp add mod">
        <pc:chgData name="Elladios Christodoulou" userId="05be9b61-a6d8-456a-ad4d-121a05dfdc97" providerId="ADAL" clId="{6DF510E9-75B4-4067-96E6-2822618DA780}" dt="2024-06-20T06:01:41.175" v="1898"/>
        <pc:sldMkLst>
          <pc:docMk/>
          <pc:sldMk cId="1275214383" sldId="288"/>
        </pc:sldMkLst>
        <pc:spChg chg="add mod">
          <ac:chgData name="Elladios Christodoulou" userId="05be9b61-a6d8-456a-ad4d-121a05dfdc97" providerId="ADAL" clId="{6DF510E9-75B4-4067-96E6-2822618DA780}" dt="2024-04-29T09:49:25.859" v="1034" actId="404"/>
          <ac:spMkLst>
            <pc:docMk/>
            <pc:sldMk cId="1275214383" sldId="288"/>
            <ac:spMk id="2" creationId="{CC259DB9-87D2-3333-6790-56B0F738B3D8}"/>
          </ac:spMkLst>
        </pc:spChg>
        <pc:spChg chg="add del mod">
          <ac:chgData name="Elladios Christodoulou" userId="05be9b61-a6d8-456a-ad4d-121a05dfdc97" providerId="ADAL" clId="{6DF510E9-75B4-4067-96E6-2822618DA780}" dt="2024-04-26T21:35:41.560" v="540" actId="478"/>
          <ac:spMkLst>
            <pc:docMk/>
            <pc:sldMk cId="1275214383" sldId="288"/>
            <ac:spMk id="3" creationId="{78B99C61-6E2B-A092-557E-0DA37CA51E02}"/>
          </ac:spMkLst>
        </pc:spChg>
        <pc:spChg chg="add mod">
          <ac:chgData name="Elladios Christodoulou" userId="05be9b61-a6d8-456a-ad4d-121a05dfdc97" providerId="ADAL" clId="{6DF510E9-75B4-4067-96E6-2822618DA780}" dt="2024-06-20T06:01:41.175" v="1898"/>
          <ac:spMkLst>
            <pc:docMk/>
            <pc:sldMk cId="1275214383" sldId="288"/>
            <ac:spMk id="3" creationId="{C40308C1-CA03-E6E7-02DB-2AB6EE1469F5}"/>
          </ac:spMkLst>
        </pc:spChg>
        <pc:spChg chg="del">
          <ac:chgData name="Elladios Christodoulou" userId="05be9b61-a6d8-456a-ad4d-121a05dfdc97" providerId="ADAL" clId="{6DF510E9-75B4-4067-96E6-2822618DA780}" dt="2024-06-20T06:01:40.722" v="1897" actId="478"/>
          <ac:spMkLst>
            <pc:docMk/>
            <pc:sldMk cId="1275214383" sldId="288"/>
            <ac:spMk id="5" creationId="{92219D64-6E88-4E80-63C1-6EC6AE8E504B}"/>
          </ac:spMkLst>
        </pc:spChg>
        <pc:spChg chg="add del mod">
          <ac:chgData name="Elladios Christodoulou" userId="05be9b61-a6d8-456a-ad4d-121a05dfdc97" providerId="ADAL" clId="{6DF510E9-75B4-4067-96E6-2822618DA780}" dt="2024-04-26T21:35:39.669" v="539" actId="478"/>
          <ac:spMkLst>
            <pc:docMk/>
            <pc:sldMk cId="1275214383" sldId="288"/>
            <ac:spMk id="7" creationId="{009EF398-11F8-2D96-4F4F-C08523A68805}"/>
          </ac:spMkLst>
        </pc:spChg>
        <pc:spChg chg="mod">
          <ac:chgData name="Elladios Christodoulou" userId="05be9b61-a6d8-456a-ad4d-121a05dfdc97" providerId="ADAL" clId="{6DF510E9-75B4-4067-96E6-2822618DA780}" dt="2024-04-29T11:34:08.734" v="1757" actId="20577"/>
          <ac:spMkLst>
            <pc:docMk/>
            <pc:sldMk cId="1275214383" sldId="288"/>
            <ac:spMk id="8" creationId="{00000000-0000-0000-0000-000000000000}"/>
          </ac:spMkLst>
        </pc:spChg>
        <pc:spChg chg="add del mod">
          <ac:chgData name="Elladios Christodoulou" userId="05be9b61-a6d8-456a-ad4d-121a05dfdc97" providerId="ADAL" clId="{6DF510E9-75B4-4067-96E6-2822618DA780}" dt="2024-04-29T09:48:40.057" v="1025" actId="478"/>
          <ac:spMkLst>
            <pc:docMk/>
            <pc:sldMk cId="1275214383" sldId="288"/>
            <ac:spMk id="9" creationId="{36AF9124-7F85-8EBE-7EA7-8CDFF11ED734}"/>
          </ac:spMkLst>
        </pc:spChg>
        <pc:spChg chg="del mod">
          <ac:chgData name="Elladios Christodoulou" userId="05be9b61-a6d8-456a-ad4d-121a05dfdc97" providerId="ADAL" clId="{6DF510E9-75B4-4067-96E6-2822618DA780}" dt="2024-04-26T21:35:36.234" v="538" actId="478"/>
          <ac:spMkLst>
            <pc:docMk/>
            <pc:sldMk cId="1275214383" sldId="288"/>
            <ac:spMk id="12" creationId="{FB9CE8BC-D565-39F8-D3CC-40CFF1007D75}"/>
          </ac:spMkLst>
        </pc:spChg>
        <pc:spChg chg="del">
          <ac:chgData name="Elladios Christodoulou" userId="05be9b61-a6d8-456a-ad4d-121a05dfdc97" providerId="ADAL" clId="{6DF510E9-75B4-4067-96E6-2822618DA780}" dt="2024-04-26T21:43:30.181" v="630" actId="478"/>
          <ac:spMkLst>
            <pc:docMk/>
            <pc:sldMk cId="1275214383" sldId="288"/>
            <ac:spMk id="14" creationId="{89D7E920-8F40-453C-833C-D91554166172}"/>
          </ac:spMkLst>
        </pc:spChg>
        <pc:picChg chg="del">
          <ac:chgData name="Elladios Christodoulou" userId="05be9b61-a6d8-456a-ad4d-121a05dfdc97" providerId="ADAL" clId="{6DF510E9-75B4-4067-96E6-2822618DA780}" dt="2024-04-26T13:18:29.218" v="64" actId="478"/>
          <ac:picMkLst>
            <pc:docMk/>
            <pc:sldMk cId="1275214383" sldId="288"/>
            <ac:picMk id="13" creationId="{B6913A2B-729F-B823-A982-8651DFA4C5CA}"/>
          </ac:picMkLst>
        </pc:picChg>
        <pc:picChg chg="add mod">
          <ac:chgData name="Elladios Christodoulou" userId="05be9b61-a6d8-456a-ad4d-121a05dfdc97" providerId="ADAL" clId="{6DF510E9-75B4-4067-96E6-2822618DA780}" dt="2024-04-29T09:49:28.070" v="1035" actId="1076"/>
          <ac:picMkLst>
            <pc:docMk/>
            <pc:sldMk cId="1275214383" sldId="288"/>
            <ac:picMk id="1025" creationId="{5FF385F3-66AD-0A84-72F5-BE956BEB804D}"/>
          </ac:picMkLst>
        </pc:picChg>
      </pc:sldChg>
      <pc:sldChg chg="addSp delSp modSp add mod">
        <pc:chgData name="Elladios Christodoulou" userId="05be9b61-a6d8-456a-ad4d-121a05dfdc97" providerId="ADAL" clId="{6DF510E9-75B4-4067-96E6-2822618DA780}" dt="2024-06-20T06:02:03.574" v="1905"/>
        <pc:sldMkLst>
          <pc:docMk/>
          <pc:sldMk cId="987290813" sldId="289"/>
        </pc:sldMkLst>
        <pc:spChg chg="add mod">
          <ac:chgData name="Elladios Christodoulou" userId="05be9b61-a6d8-456a-ad4d-121a05dfdc97" providerId="ADAL" clId="{6DF510E9-75B4-4067-96E6-2822618DA780}" dt="2024-06-20T06:02:03.574" v="1905"/>
          <ac:spMkLst>
            <pc:docMk/>
            <pc:sldMk cId="987290813" sldId="289"/>
            <ac:spMk id="2" creationId="{2A8094BF-C205-006F-13D9-BA2B8355E7C7}"/>
          </ac:spMkLst>
        </pc:spChg>
        <pc:spChg chg="del">
          <ac:chgData name="Elladios Christodoulou" userId="05be9b61-a6d8-456a-ad4d-121a05dfdc97" providerId="ADAL" clId="{6DF510E9-75B4-4067-96E6-2822618DA780}" dt="2024-04-26T13:19:54.539" v="95" actId="478"/>
          <ac:spMkLst>
            <pc:docMk/>
            <pc:sldMk cId="987290813" sldId="289"/>
            <ac:spMk id="2" creationId="{CC259DB9-87D2-3333-6790-56B0F738B3D8}"/>
          </ac:spMkLst>
        </pc:spChg>
        <pc:spChg chg="del mod">
          <ac:chgData name="Elladios Christodoulou" userId="05be9b61-a6d8-456a-ad4d-121a05dfdc97" providerId="ADAL" clId="{6DF510E9-75B4-4067-96E6-2822618DA780}" dt="2024-04-26T13:19:48.446" v="92" actId="478"/>
          <ac:spMkLst>
            <pc:docMk/>
            <pc:sldMk cId="987290813" sldId="289"/>
            <ac:spMk id="3" creationId="{78B99C61-6E2B-A092-557E-0DA37CA51E02}"/>
          </ac:spMkLst>
        </pc:spChg>
        <pc:spChg chg="del">
          <ac:chgData name="Elladios Christodoulou" userId="05be9b61-a6d8-456a-ad4d-121a05dfdc97" providerId="ADAL" clId="{6DF510E9-75B4-4067-96E6-2822618DA780}" dt="2024-06-20T06:02:03.297" v="1904" actId="478"/>
          <ac:spMkLst>
            <pc:docMk/>
            <pc:sldMk cId="987290813" sldId="289"/>
            <ac:spMk id="5" creationId="{92219D64-6E88-4E80-63C1-6EC6AE8E504B}"/>
          </ac:spMkLst>
        </pc:spChg>
        <pc:spChg chg="add del mod">
          <ac:chgData name="Elladios Christodoulou" userId="05be9b61-a6d8-456a-ad4d-121a05dfdc97" providerId="ADAL" clId="{6DF510E9-75B4-4067-96E6-2822618DA780}" dt="2024-04-26T13:19:52.530" v="94" actId="478"/>
          <ac:spMkLst>
            <pc:docMk/>
            <pc:sldMk cId="987290813" sldId="289"/>
            <ac:spMk id="7" creationId="{3E705824-E52F-4C64-6838-271EE1F9F555}"/>
          </ac:spMkLst>
        </pc:spChg>
        <pc:spChg chg="del mod">
          <ac:chgData name="Elladios Christodoulou" userId="05be9b61-a6d8-456a-ad4d-121a05dfdc97" providerId="ADAL" clId="{6DF510E9-75B4-4067-96E6-2822618DA780}" dt="2024-04-29T09:45:44.168" v="974" actId="478"/>
          <ac:spMkLst>
            <pc:docMk/>
            <pc:sldMk cId="987290813" sldId="289"/>
            <ac:spMk id="8" creationId="{00000000-0000-0000-0000-000000000000}"/>
          </ac:spMkLst>
        </pc:spChg>
        <pc:spChg chg="add del mod">
          <ac:chgData name="Elladios Christodoulou" userId="05be9b61-a6d8-456a-ad4d-121a05dfdc97" providerId="ADAL" clId="{6DF510E9-75B4-4067-96E6-2822618DA780}" dt="2024-04-29T09:45:44.168" v="974" actId="478"/>
          <ac:spMkLst>
            <pc:docMk/>
            <pc:sldMk cId="987290813" sldId="289"/>
            <ac:spMk id="10" creationId="{2A9FB834-3327-BB9D-09EA-879E3D4A1A20}"/>
          </ac:spMkLst>
        </pc:spChg>
        <pc:spChg chg="del">
          <ac:chgData name="Elladios Christodoulou" userId="05be9b61-a6d8-456a-ad4d-121a05dfdc97" providerId="ADAL" clId="{6DF510E9-75B4-4067-96E6-2822618DA780}" dt="2024-04-26T13:19:50.194" v="93" actId="478"/>
          <ac:spMkLst>
            <pc:docMk/>
            <pc:sldMk cId="987290813" sldId="289"/>
            <ac:spMk id="12" creationId="{FB9CE8BC-D565-39F8-D3CC-40CFF1007D75}"/>
          </ac:spMkLst>
        </pc:spChg>
        <pc:spChg chg="add del mod">
          <ac:chgData name="Elladios Christodoulou" userId="05be9b61-a6d8-456a-ad4d-121a05dfdc97" providerId="ADAL" clId="{6DF510E9-75B4-4067-96E6-2822618DA780}" dt="2024-04-29T09:45:45.703" v="975" actId="478"/>
          <ac:spMkLst>
            <pc:docMk/>
            <pc:sldMk cId="987290813" sldId="289"/>
            <ac:spMk id="13" creationId="{5B5C3511-5060-1EEC-A18E-EC85BA7A57CF}"/>
          </ac:spMkLst>
        </pc:spChg>
        <pc:spChg chg="del">
          <ac:chgData name="Elladios Christodoulou" userId="05be9b61-a6d8-456a-ad4d-121a05dfdc97" providerId="ADAL" clId="{6DF510E9-75B4-4067-96E6-2822618DA780}" dt="2024-04-26T13:20:16.289" v="100" actId="478"/>
          <ac:spMkLst>
            <pc:docMk/>
            <pc:sldMk cId="987290813" sldId="289"/>
            <ac:spMk id="14" creationId="{89D7E920-8F40-453C-833C-D91554166172}"/>
          </ac:spMkLst>
        </pc:spChg>
        <pc:spChg chg="add mod">
          <ac:chgData name="Elladios Christodoulou" userId="05be9b61-a6d8-456a-ad4d-121a05dfdc97" providerId="ADAL" clId="{6DF510E9-75B4-4067-96E6-2822618DA780}" dt="2024-04-29T10:02:40.309" v="1097" actId="20577"/>
          <ac:spMkLst>
            <pc:docMk/>
            <pc:sldMk cId="987290813" sldId="289"/>
            <ac:spMk id="16" creationId="{7374288F-0D8E-0A71-5DA7-3863B76F0856}"/>
          </ac:spMkLst>
        </pc:spChg>
        <pc:picChg chg="add mod">
          <ac:chgData name="Elladios Christodoulou" userId="05be9b61-a6d8-456a-ad4d-121a05dfdc97" providerId="ADAL" clId="{6DF510E9-75B4-4067-96E6-2822618DA780}" dt="2024-04-29T09:45:55.344" v="1006" actId="1036"/>
          <ac:picMkLst>
            <pc:docMk/>
            <pc:sldMk cId="987290813" sldId="289"/>
            <ac:picMk id="15" creationId="{32B36380-2D0B-D06C-003C-B0CA494E5CA4}"/>
          </ac:picMkLst>
        </pc:picChg>
        <pc:picChg chg="del">
          <ac:chgData name="Elladios Christodoulou" userId="05be9b61-a6d8-456a-ad4d-121a05dfdc97" providerId="ADAL" clId="{6DF510E9-75B4-4067-96E6-2822618DA780}" dt="2024-04-26T13:20:14.044" v="99" actId="478"/>
          <ac:picMkLst>
            <pc:docMk/>
            <pc:sldMk cId="987290813" sldId="289"/>
            <ac:picMk id="1025" creationId="{5FF385F3-66AD-0A84-72F5-BE956BEB804D}"/>
          </ac:picMkLst>
        </pc:picChg>
      </pc:sldChg>
      <pc:sldChg chg="addSp delSp modSp add mod">
        <pc:chgData name="Elladios Christodoulou" userId="05be9b61-a6d8-456a-ad4d-121a05dfdc97" providerId="ADAL" clId="{6DF510E9-75B4-4067-96E6-2822618DA780}" dt="2024-06-20T06:02:16.268" v="1909"/>
        <pc:sldMkLst>
          <pc:docMk/>
          <pc:sldMk cId="2818566013" sldId="290"/>
        </pc:sldMkLst>
        <pc:spChg chg="add mod">
          <ac:chgData name="Elladios Christodoulou" userId="05be9b61-a6d8-456a-ad4d-121a05dfdc97" providerId="ADAL" clId="{6DF510E9-75B4-4067-96E6-2822618DA780}" dt="2024-06-20T06:02:16.268" v="1909"/>
          <ac:spMkLst>
            <pc:docMk/>
            <pc:sldMk cId="2818566013" sldId="290"/>
            <ac:spMk id="2" creationId="{71EBEFE5-8DCB-414B-A15A-8EBAFCDED4A9}"/>
          </ac:spMkLst>
        </pc:spChg>
        <pc:spChg chg="del">
          <ac:chgData name="Elladios Christodoulou" userId="05be9b61-a6d8-456a-ad4d-121a05dfdc97" providerId="ADAL" clId="{6DF510E9-75B4-4067-96E6-2822618DA780}" dt="2024-06-20T06:02:15.700" v="1908" actId="478"/>
          <ac:spMkLst>
            <pc:docMk/>
            <pc:sldMk cId="2818566013" sldId="290"/>
            <ac:spMk id="5" creationId="{92219D64-6E88-4E80-63C1-6EC6AE8E504B}"/>
          </ac:spMkLst>
        </pc:spChg>
        <pc:spChg chg="mod">
          <ac:chgData name="Elladios Christodoulou" userId="05be9b61-a6d8-456a-ad4d-121a05dfdc97" providerId="ADAL" clId="{6DF510E9-75B4-4067-96E6-2822618DA780}" dt="2024-04-29T11:44:20.938" v="1774" actId="20577"/>
          <ac:spMkLst>
            <pc:docMk/>
            <pc:sldMk cId="2818566013" sldId="290"/>
            <ac:spMk id="8" creationId="{00000000-0000-0000-0000-000000000000}"/>
          </ac:spMkLst>
        </pc:spChg>
        <pc:spChg chg="mod">
          <ac:chgData name="Elladios Christodoulou" userId="05be9b61-a6d8-456a-ad4d-121a05dfdc97" providerId="ADAL" clId="{6DF510E9-75B4-4067-96E6-2822618DA780}" dt="2024-04-29T11:01:48.232" v="1317" actId="113"/>
          <ac:spMkLst>
            <pc:docMk/>
            <pc:sldMk cId="2818566013" sldId="290"/>
            <ac:spMk id="10" creationId="{2A9FB834-3327-BB9D-09EA-879E3D4A1A20}"/>
          </ac:spMkLst>
        </pc:spChg>
        <pc:spChg chg="add del mod">
          <ac:chgData name="Elladios Christodoulou" userId="05be9b61-a6d8-456a-ad4d-121a05dfdc97" providerId="ADAL" clId="{6DF510E9-75B4-4067-96E6-2822618DA780}" dt="2024-04-29T10:52:18.354" v="1295" actId="22"/>
          <ac:spMkLst>
            <pc:docMk/>
            <pc:sldMk cId="2818566013" sldId="290"/>
            <ac:spMk id="11" creationId="{096CFC06-F225-33DE-A461-0B582A5D452E}"/>
          </ac:spMkLst>
        </pc:spChg>
        <pc:graphicFrameChg chg="add del modGraphic">
          <ac:chgData name="Elladios Christodoulou" userId="05be9b61-a6d8-456a-ad4d-121a05dfdc97" providerId="ADAL" clId="{6DF510E9-75B4-4067-96E6-2822618DA780}" dt="2024-04-29T10:51:58.728" v="1281" actId="3680"/>
          <ac:graphicFrameMkLst>
            <pc:docMk/>
            <pc:sldMk cId="2818566013" sldId="290"/>
            <ac:graphicFrameMk id="12" creationId="{FAE197AF-200B-604A-76E9-D327265ACD77}"/>
          </ac:graphicFrameMkLst>
        </pc:graphicFrameChg>
        <pc:graphicFrameChg chg="add del">
          <ac:chgData name="Elladios Christodoulou" userId="05be9b61-a6d8-456a-ad4d-121a05dfdc97" providerId="ADAL" clId="{6DF510E9-75B4-4067-96E6-2822618DA780}" dt="2024-04-29T10:52:31.679" v="1299" actId="3680"/>
          <ac:graphicFrameMkLst>
            <pc:docMk/>
            <pc:sldMk cId="2818566013" sldId="290"/>
            <ac:graphicFrameMk id="13" creationId="{5353DBDB-ABB7-8901-8186-4C7BFCE0A528}"/>
          </ac:graphicFrameMkLst>
        </pc:graphicFrameChg>
        <pc:graphicFrameChg chg="add del">
          <ac:chgData name="Elladios Christodoulou" userId="05be9b61-a6d8-456a-ad4d-121a05dfdc97" providerId="ADAL" clId="{6DF510E9-75B4-4067-96E6-2822618DA780}" dt="2024-04-29T10:52:52.767" v="1301" actId="3680"/>
          <ac:graphicFrameMkLst>
            <pc:docMk/>
            <pc:sldMk cId="2818566013" sldId="290"/>
            <ac:graphicFrameMk id="14" creationId="{5F731275-40B3-2D13-1E80-C8A7E2A76655}"/>
          </ac:graphicFrameMkLst>
        </pc:graphicFrameChg>
        <pc:graphicFrameChg chg="add mod">
          <ac:chgData name="Elladios Christodoulou" userId="05be9b61-a6d8-456a-ad4d-121a05dfdc97" providerId="ADAL" clId="{6DF510E9-75B4-4067-96E6-2822618DA780}" dt="2024-04-29T10:53:14.610" v="1303"/>
          <ac:graphicFrameMkLst>
            <pc:docMk/>
            <pc:sldMk cId="2818566013" sldId="290"/>
            <ac:graphicFrameMk id="15" creationId="{48FB6F3A-4057-645C-5C66-3C0C26607E5E}"/>
          </ac:graphicFrameMkLst>
        </pc:graphicFrameChg>
        <pc:picChg chg="add mod ord">
          <ac:chgData name="Elladios Christodoulou" userId="05be9b61-a6d8-456a-ad4d-121a05dfdc97" providerId="ADAL" clId="{6DF510E9-75B4-4067-96E6-2822618DA780}" dt="2024-04-29T11:02:05.477" v="1327" actId="1076"/>
          <ac:picMkLst>
            <pc:docMk/>
            <pc:sldMk cId="2818566013" sldId="290"/>
            <ac:picMk id="3" creationId="{7815ADDA-9BD8-C54F-DE88-3A86D1812685}"/>
          </ac:picMkLst>
        </pc:picChg>
        <pc:picChg chg="add del mod">
          <ac:chgData name="Elladios Christodoulou" userId="05be9b61-a6d8-456a-ad4d-121a05dfdc97" providerId="ADAL" clId="{6DF510E9-75B4-4067-96E6-2822618DA780}" dt="2024-04-29T10:08:51.899" v="1157" actId="478"/>
          <ac:picMkLst>
            <pc:docMk/>
            <pc:sldMk cId="2818566013" sldId="290"/>
            <ac:picMk id="7" creationId="{25E5025F-9ED3-9861-224B-38784C44FE8B}"/>
          </ac:picMkLst>
        </pc:picChg>
      </pc:sldChg>
      <pc:sldChg chg="addSp delSp modSp add mod">
        <pc:chgData name="Elladios Christodoulou" userId="05be9b61-a6d8-456a-ad4d-121a05dfdc97" providerId="ADAL" clId="{6DF510E9-75B4-4067-96E6-2822618DA780}" dt="2024-06-20T06:02:21.862" v="1911"/>
        <pc:sldMkLst>
          <pc:docMk/>
          <pc:sldMk cId="1774810372" sldId="291"/>
        </pc:sldMkLst>
        <pc:spChg chg="add mod">
          <ac:chgData name="Elladios Christodoulou" userId="05be9b61-a6d8-456a-ad4d-121a05dfdc97" providerId="ADAL" clId="{6DF510E9-75B4-4067-96E6-2822618DA780}" dt="2024-04-29T11:03:30.246" v="1347" actId="1076"/>
          <ac:spMkLst>
            <pc:docMk/>
            <pc:sldMk cId="1774810372" sldId="291"/>
            <ac:spMk id="2" creationId="{821D9383-0409-1505-5538-A5521CB33EEA}"/>
          </ac:spMkLst>
        </pc:spChg>
        <pc:spChg chg="add del mod">
          <ac:chgData name="Elladios Christodoulou" userId="05be9b61-a6d8-456a-ad4d-121a05dfdc97" providerId="ADAL" clId="{6DF510E9-75B4-4067-96E6-2822618DA780}" dt="2024-04-29T07:55:42.349" v="727" actId="478"/>
          <ac:spMkLst>
            <pc:docMk/>
            <pc:sldMk cId="1774810372" sldId="291"/>
            <ac:spMk id="3" creationId="{741041AF-D1D1-FFBB-CD4D-EB2E079F9A90}"/>
          </ac:spMkLst>
        </pc:spChg>
        <pc:spChg chg="add mod">
          <ac:chgData name="Elladios Christodoulou" userId="05be9b61-a6d8-456a-ad4d-121a05dfdc97" providerId="ADAL" clId="{6DF510E9-75B4-4067-96E6-2822618DA780}" dt="2024-06-20T06:02:21.862" v="1911"/>
          <ac:spMkLst>
            <pc:docMk/>
            <pc:sldMk cId="1774810372" sldId="291"/>
            <ac:spMk id="3" creationId="{F6504D45-42BF-71F7-DB06-C1C5B98AA693}"/>
          </ac:spMkLst>
        </pc:spChg>
        <pc:spChg chg="del">
          <ac:chgData name="Elladios Christodoulou" userId="05be9b61-a6d8-456a-ad4d-121a05dfdc97" providerId="ADAL" clId="{6DF510E9-75B4-4067-96E6-2822618DA780}" dt="2024-06-20T06:02:21.433" v="1910" actId="478"/>
          <ac:spMkLst>
            <pc:docMk/>
            <pc:sldMk cId="1774810372" sldId="291"/>
            <ac:spMk id="5" creationId="{92219D64-6E88-4E80-63C1-6EC6AE8E504B}"/>
          </ac:spMkLst>
        </pc:spChg>
        <pc:spChg chg="mod">
          <ac:chgData name="Elladios Christodoulou" userId="05be9b61-a6d8-456a-ad4d-121a05dfdc97" providerId="ADAL" clId="{6DF510E9-75B4-4067-96E6-2822618DA780}" dt="2024-04-29T11:44:39.227" v="1781" actId="20577"/>
          <ac:spMkLst>
            <pc:docMk/>
            <pc:sldMk cId="1774810372" sldId="291"/>
            <ac:spMk id="8" creationId="{00000000-0000-0000-0000-000000000000}"/>
          </ac:spMkLst>
        </pc:spChg>
        <pc:spChg chg="del mod">
          <ac:chgData name="Elladios Christodoulou" userId="05be9b61-a6d8-456a-ad4d-121a05dfdc97" providerId="ADAL" clId="{6DF510E9-75B4-4067-96E6-2822618DA780}" dt="2024-04-29T07:55:07.510" v="725" actId="478"/>
          <ac:spMkLst>
            <pc:docMk/>
            <pc:sldMk cId="1774810372" sldId="291"/>
            <ac:spMk id="10" creationId="{2A9FB834-3327-BB9D-09EA-879E3D4A1A20}"/>
          </ac:spMkLst>
        </pc:spChg>
        <pc:picChg chg="add mod">
          <ac:chgData name="Elladios Christodoulou" userId="05be9b61-a6d8-456a-ad4d-121a05dfdc97" providerId="ADAL" clId="{6DF510E9-75B4-4067-96E6-2822618DA780}" dt="2024-04-29T11:05:23.549" v="1353" actId="29295"/>
          <ac:picMkLst>
            <pc:docMk/>
            <pc:sldMk cId="1774810372" sldId="291"/>
            <ac:picMk id="7" creationId="{418E6DAD-B909-23E0-01E5-677947F723BC}"/>
          </ac:picMkLst>
        </pc:picChg>
        <pc:picChg chg="add del mod">
          <ac:chgData name="Elladios Christodoulou" userId="05be9b61-a6d8-456a-ad4d-121a05dfdc97" providerId="ADAL" clId="{6DF510E9-75B4-4067-96E6-2822618DA780}" dt="2024-04-29T07:55:05.223" v="724" actId="478"/>
          <ac:picMkLst>
            <pc:docMk/>
            <pc:sldMk cId="1774810372" sldId="291"/>
            <ac:picMk id="2049" creationId="{F334E41D-B98C-45B9-CFB7-230961285C76}"/>
          </ac:picMkLst>
        </pc:picChg>
      </pc:sldChg>
      <pc:sldChg chg="addSp delSp modSp add mod ord setBg modClrScheme chgLayout">
        <pc:chgData name="Elladios Christodoulou" userId="05be9b61-a6d8-456a-ad4d-121a05dfdc97" providerId="ADAL" clId="{6DF510E9-75B4-4067-96E6-2822618DA780}" dt="2024-06-20T06:02:31.631" v="1915"/>
        <pc:sldMkLst>
          <pc:docMk/>
          <pc:sldMk cId="2863065129" sldId="292"/>
        </pc:sldMkLst>
        <pc:spChg chg="add mod">
          <ac:chgData name="Elladios Christodoulou" userId="05be9b61-a6d8-456a-ad4d-121a05dfdc97" providerId="ADAL" clId="{6DF510E9-75B4-4067-96E6-2822618DA780}" dt="2024-06-20T06:02:31.631" v="1915"/>
          <ac:spMkLst>
            <pc:docMk/>
            <pc:sldMk cId="2863065129" sldId="292"/>
            <ac:spMk id="2" creationId="{12912F21-ED90-DBF3-4512-87BDD601DBBC}"/>
          </ac:spMkLst>
        </pc:spChg>
        <pc:spChg chg="mod ord">
          <ac:chgData name="Elladios Christodoulou" userId="05be9b61-a6d8-456a-ad4d-121a05dfdc97" providerId="ADAL" clId="{6DF510E9-75B4-4067-96E6-2822618DA780}" dt="2024-04-29T11:11:02.854" v="1407" actId="26606"/>
          <ac:spMkLst>
            <pc:docMk/>
            <pc:sldMk cId="2863065129" sldId="292"/>
            <ac:spMk id="4" creationId="{FEC0648B-D6EA-A369-6AFF-2A79536A5ABD}"/>
          </ac:spMkLst>
        </pc:spChg>
        <pc:spChg chg="del mod ord">
          <ac:chgData name="Elladios Christodoulou" userId="05be9b61-a6d8-456a-ad4d-121a05dfdc97" providerId="ADAL" clId="{6DF510E9-75B4-4067-96E6-2822618DA780}" dt="2024-06-20T06:02:31.330" v="1914" actId="478"/>
          <ac:spMkLst>
            <pc:docMk/>
            <pc:sldMk cId="2863065129" sldId="292"/>
            <ac:spMk id="5" creationId="{92219D64-6E88-4E80-63C1-6EC6AE8E504B}"/>
          </ac:spMkLst>
        </pc:spChg>
        <pc:spChg chg="mod">
          <ac:chgData name="Elladios Christodoulou" userId="05be9b61-a6d8-456a-ad4d-121a05dfdc97" providerId="ADAL" clId="{6DF510E9-75B4-4067-96E6-2822618DA780}" dt="2024-04-29T11:44:47.523" v="1783" actId="20577"/>
          <ac:spMkLst>
            <pc:docMk/>
            <pc:sldMk cId="2863065129" sldId="292"/>
            <ac:spMk id="8" creationId="{00000000-0000-0000-0000-000000000000}"/>
          </ac:spMkLst>
        </pc:spChg>
        <pc:spChg chg="mod ord">
          <ac:chgData name="Elladios Christodoulou" userId="05be9b61-a6d8-456a-ad4d-121a05dfdc97" providerId="ADAL" clId="{6DF510E9-75B4-4067-96E6-2822618DA780}" dt="2024-04-29T11:11:09.732" v="1410" actId="404"/>
          <ac:spMkLst>
            <pc:docMk/>
            <pc:sldMk cId="2863065129" sldId="292"/>
            <ac:spMk id="10" creationId="{2A9FB834-3327-BB9D-09EA-879E3D4A1A20}"/>
          </ac:spMkLst>
        </pc:spChg>
        <pc:picChg chg="add mod">
          <ac:chgData name="Elladios Christodoulou" userId="05be9b61-a6d8-456a-ad4d-121a05dfdc97" providerId="ADAL" clId="{6DF510E9-75B4-4067-96E6-2822618DA780}" dt="2024-04-29T11:11:30.464" v="1416" actId="207"/>
          <ac:picMkLst>
            <pc:docMk/>
            <pc:sldMk cId="2863065129" sldId="292"/>
            <ac:picMk id="3" creationId="{0AE2251D-EDD7-1AF7-9A88-AC9B7677968F}"/>
          </ac:picMkLst>
        </pc:picChg>
      </pc:sldChg>
      <pc:sldChg chg="addSp modSp add del mod setBg modClrScheme chgLayout">
        <pc:chgData name="Elladios Christodoulou" userId="05be9b61-a6d8-456a-ad4d-121a05dfdc97" providerId="ADAL" clId="{6DF510E9-75B4-4067-96E6-2822618DA780}" dt="2024-04-29T11:22:01.239" v="1542" actId="2696"/>
        <pc:sldMkLst>
          <pc:docMk/>
          <pc:sldMk cId="2358728667" sldId="293"/>
        </pc:sldMkLst>
        <pc:spChg chg="mod ord">
          <ac:chgData name="Elladios Christodoulou" userId="05be9b61-a6d8-456a-ad4d-121a05dfdc97" providerId="ADAL" clId="{6DF510E9-75B4-4067-96E6-2822618DA780}" dt="2024-04-29T11:16:12.796" v="1445" actId="26606"/>
          <ac:spMkLst>
            <pc:docMk/>
            <pc:sldMk cId="2358728667" sldId="293"/>
            <ac:spMk id="4" creationId="{FEC0648B-D6EA-A369-6AFF-2A79536A5ABD}"/>
          </ac:spMkLst>
        </pc:spChg>
        <pc:spChg chg="mod ord">
          <ac:chgData name="Elladios Christodoulou" userId="05be9b61-a6d8-456a-ad4d-121a05dfdc97" providerId="ADAL" clId="{6DF510E9-75B4-4067-96E6-2822618DA780}" dt="2024-04-29T11:16:12.796" v="1445" actId="26606"/>
          <ac:spMkLst>
            <pc:docMk/>
            <pc:sldMk cId="2358728667" sldId="293"/>
            <ac:spMk id="5" creationId="{92219D64-6E88-4E80-63C1-6EC6AE8E504B}"/>
          </ac:spMkLst>
        </pc:spChg>
        <pc:spChg chg="mod">
          <ac:chgData name="Elladios Christodoulou" userId="05be9b61-a6d8-456a-ad4d-121a05dfdc97" providerId="ADAL" clId="{6DF510E9-75B4-4067-96E6-2822618DA780}" dt="2024-04-29T11:16:12.796" v="1445" actId="26606"/>
          <ac:spMkLst>
            <pc:docMk/>
            <pc:sldMk cId="2358728667" sldId="293"/>
            <ac:spMk id="8" creationId="{00000000-0000-0000-0000-000000000000}"/>
          </ac:spMkLst>
        </pc:spChg>
        <pc:spChg chg="mod ord">
          <ac:chgData name="Elladios Christodoulou" userId="05be9b61-a6d8-456a-ad4d-121a05dfdc97" providerId="ADAL" clId="{6DF510E9-75B4-4067-96E6-2822618DA780}" dt="2024-04-29T11:16:12.796" v="1445" actId="26606"/>
          <ac:spMkLst>
            <pc:docMk/>
            <pc:sldMk cId="2358728667" sldId="293"/>
            <ac:spMk id="10" creationId="{2A9FB834-3327-BB9D-09EA-879E3D4A1A20}"/>
          </ac:spMkLst>
        </pc:spChg>
        <pc:picChg chg="add mod">
          <ac:chgData name="Elladios Christodoulou" userId="05be9b61-a6d8-456a-ad4d-121a05dfdc97" providerId="ADAL" clId="{6DF510E9-75B4-4067-96E6-2822618DA780}" dt="2024-04-29T11:16:12.796" v="1445" actId="26606"/>
          <ac:picMkLst>
            <pc:docMk/>
            <pc:sldMk cId="2358728667" sldId="293"/>
            <ac:picMk id="3" creationId="{BF59BF96-01BE-B8C5-6080-AE68BBC37624}"/>
          </ac:picMkLst>
        </pc:picChg>
      </pc:sldChg>
      <pc:sldChg chg="addSp modSp add del mod setBg modClrScheme chgLayout">
        <pc:chgData name="Elladios Christodoulou" userId="05be9b61-a6d8-456a-ad4d-121a05dfdc97" providerId="ADAL" clId="{6DF510E9-75B4-4067-96E6-2822618DA780}" dt="2024-04-26T14:30:29.320" v="510" actId="47"/>
        <pc:sldMkLst>
          <pc:docMk/>
          <pc:sldMk cId="746309166" sldId="294"/>
        </pc:sldMkLst>
        <pc:spChg chg="mod ord">
          <ac:chgData name="Elladios Christodoulou" userId="05be9b61-a6d8-456a-ad4d-121a05dfdc97" providerId="ADAL" clId="{6DF510E9-75B4-4067-96E6-2822618DA780}" dt="2024-04-26T13:37:05.430" v="319" actId="26606"/>
          <ac:spMkLst>
            <pc:docMk/>
            <pc:sldMk cId="746309166" sldId="294"/>
            <ac:spMk id="4" creationId="{FEC0648B-D6EA-A369-6AFF-2A79536A5ABD}"/>
          </ac:spMkLst>
        </pc:spChg>
        <pc:spChg chg="mod ord">
          <ac:chgData name="Elladios Christodoulou" userId="05be9b61-a6d8-456a-ad4d-121a05dfdc97" providerId="ADAL" clId="{6DF510E9-75B4-4067-96E6-2822618DA780}" dt="2024-04-26T13:37:05.430" v="319" actId="26606"/>
          <ac:spMkLst>
            <pc:docMk/>
            <pc:sldMk cId="746309166" sldId="294"/>
            <ac:spMk id="5" creationId="{92219D64-6E88-4E80-63C1-6EC6AE8E504B}"/>
          </ac:spMkLst>
        </pc:spChg>
        <pc:spChg chg="mod">
          <ac:chgData name="Elladios Christodoulou" userId="05be9b61-a6d8-456a-ad4d-121a05dfdc97" providerId="ADAL" clId="{6DF510E9-75B4-4067-96E6-2822618DA780}" dt="2024-04-26T13:37:05.430" v="319" actId="26606"/>
          <ac:spMkLst>
            <pc:docMk/>
            <pc:sldMk cId="746309166" sldId="294"/>
            <ac:spMk id="8" creationId="{00000000-0000-0000-0000-000000000000}"/>
          </ac:spMkLst>
        </pc:spChg>
        <pc:spChg chg="mod ord">
          <ac:chgData name="Elladios Christodoulou" userId="05be9b61-a6d8-456a-ad4d-121a05dfdc97" providerId="ADAL" clId="{6DF510E9-75B4-4067-96E6-2822618DA780}" dt="2024-04-26T13:37:05.430" v="319" actId="26606"/>
          <ac:spMkLst>
            <pc:docMk/>
            <pc:sldMk cId="746309166" sldId="294"/>
            <ac:spMk id="10" creationId="{2A9FB834-3327-BB9D-09EA-879E3D4A1A20}"/>
          </ac:spMkLst>
        </pc:spChg>
        <pc:picChg chg="add mod">
          <ac:chgData name="Elladios Christodoulou" userId="05be9b61-a6d8-456a-ad4d-121a05dfdc97" providerId="ADAL" clId="{6DF510E9-75B4-4067-96E6-2822618DA780}" dt="2024-04-26T13:37:05.430" v="319" actId="26606"/>
          <ac:picMkLst>
            <pc:docMk/>
            <pc:sldMk cId="746309166" sldId="294"/>
            <ac:picMk id="2" creationId="{436A92B1-468A-9574-495E-19E58B82DD63}"/>
          </ac:picMkLst>
        </pc:picChg>
      </pc:sldChg>
      <pc:sldChg chg="addSp delSp modSp add mod ord">
        <pc:chgData name="Elladios Christodoulou" userId="05be9b61-a6d8-456a-ad4d-121a05dfdc97" providerId="ADAL" clId="{6DF510E9-75B4-4067-96E6-2822618DA780}" dt="2024-06-20T06:31:04.468" v="1921"/>
        <pc:sldMkLst>
          <pc:docMk/>
          <pc:sldMk cId="490768955" sldId="295"/>
        </pc:sldMkLst>
        <pc:spChg chg="add mod">
          <ac:chgData name="Elladios Christodoulou" userId="05be9b61-a6d8-456a-ad4d-121a05dfdc97" providerId="ADAL" clId="{6DF510E9-75B4-4067-96E6-2822618DA780}" dt="2024-06-20T06:31:04.468" v="1921"/>
          <ac:spMkLst>
            <pc:docMk/>
            <pc:sldMk cId="490768955" sldId="295"/>
            <ac:spMk id="2" creationId="{78435CE3-08FC-7CF0-01CA-8B5DAA5792B6}"/>
          </ac:spMkLst>
        </pc:spChg>
        <pc:spChg chg="del">
          <ac:chgData name="Elladios Christodoulou" userId="05be9b61-a6d8-456a-ad4d-121a05dfdc97" providerId="ADAL" clId="{6DF510E9-75B4-4067-96E6-2822618DA780}" dt="2024-06-20T06:31:03.836" v="1920" actId="478"/>
          <ac:spMkLst>
            <pc:docMk/>
            <pc:sldMk cId="490768955" sldId="295"/>
            <ac:spMk id="5" creationId="{92219D64-6E88-4E80-63C1-6EC6AE8E504B}"/>
          </ac:spMkLst>
        </pc:spChg>
        <pc:spChg chg="add mod">
          <ac:chgData name="Elladios Christodoulou" userId="05be9b61-a6d8-456a-ad4d-121a05dfdc97" providerId="ADAL" clId="{6DF510E9-75B4-4067-96E6-2822618DA780}" dt="2024-04-29T11:32:50.977" v="1726" actId="1076"/>
          <ac:spMkLst>
            <pc:docMk/>
            <pc:sldMk cId="490768955" sldId="295"/>
            <ac:spMk id="6" creationId="{59F8C513-52CA-4211-EFFD-4C04CC5AD514}"/>
          </ac:spMkLst>
        </pc:spChg>
        <pc:spChg chg="mod">
          <ac:chgData name="Elladios Christodoulou" userId="05be9b61-a6d8-456a-ad4d-121a05dfdc97" providerId="ADAL" clId="{6DF510E9-75B4-4067-96E6-2822618DA780}" dt="2024-04-29T11:45:01.719" v="1792" actId="20577"/>
          <ac:spMkLst>
            <pc:docMk/>
            <pc:sldMk cId="490768955" sldId="295"/>
            <ac:spMk id="8" creationId="{00000000-0000-0000-0000-000000000000}"/>
          </ac:spMkLst>
        </pc:spChg>
        <pc:spChg chg="add mod">
          <ac:chgData name="Elladios Christodoulou" userId="05be9b61-a6d8-456a-ad4d-121a05dfdc97" providerId="ADAL" clId="{6DF510E9-75B4-4067-96E6-2822618DA780}" dt="2024-04-29T11:32:45.648" v="1723" actId="1076"/>
          <ac:spMkLst>
            <pc:docMk/>
            <pc:sldMk cId="490768955" sldId="295"/>
            <ac:spMk id="9" creationId="{C1838253-4D31-11F7-E692-FB35213052DE}"/>
          </ac:spMkLst>
        </pc:spChg>
        <pc:spChg chg="mod">
          <ac:chgData name="Elladios Christodoulou" userId="05be9b61-a6d8-456a-ad4d-121a05dfdc97" providerId="ADAL" clId="{6DF510E9-75B4-4067-96E6-2822618DA780}" dt="2024-04-29T11:31:53.619" v="1715" actId="113"/>
          <ac:spMkLst>
            <pc:docMk/>
            <pc:sldMk cId="490768955" sldId="295"/>
            <ac:spMk id="10" creationId="{2A9FB834-3327-BB9D-09EA-879E3D4A1A20}"/>
          </ac:spMkLst>
        </pc:spChg>
        <pc:picChg chg="add mod ord">
          <ac:chgData name="Elladios Christodoulou" userId="05be9b61-a6d8-456a-ad4d-121a05dfdc97" providerId="ADAL" clId="{6DF510E9-75B4-4067-96E6-2822618DA780}" dt="2024-04-29T11:32:48.150" v="1725" actId="1076"/>
          <ac:picMkLst>
            <pc:docMk/>
            <pc:sldMk cId="490768955" sldId="295"/>
            <ac:picMk id="3" creationId="{165214F5-AE53-8A1D-915E-1EF759AE7F7C}"/>
          </ac:picMkLst>
        </pc:picChg>
      </pc:sldChg>
      <pc:sldChg chg="addSp delSp modSp add mod">
        <pc:chgData name="Elladios Christodoulou" userId="05be9b61-a6d8-456a-ad4d-121a05dfdc97" providerId="ADAL" clId="{6DF510E9-75B4-4067-96E6-2822618DA780}" dt="2024-06-20T05:59:57.916" v="1869"/>
        <pc:sldMkLst>
          <pc:docMk/>
          <pc:sldMk cId="2820095467" sldId="296"/>
        </pc:sldMkLst>
        <pc:spChg chg="add mod">
          <ac:chgData name="Elladios Christodoulou" userId="05be9b61-a6d8-456a-ad4d-121a05dfdc97" providerId="ADAL" clId="{6DF510E9-75B4-4067-96E6-2822618DA780}" dt="2024-06-20T05:59:57.916" v="1869"/>
          <ac:spMkLst>
            <pc:docMk/>
            <pc:sldMk cId="2820095467" sldId="296"/>
            <ac:spMk id="2" creationId="{5AE070DC-5638-CEC2-3162-4851CC45A29D}"/>
          </ac:spMkLst>
        </pc:spChg>
        <pc:spChg chg="del">
          <ac:chgData name="Elladios Christodoulou" userId="05be9b61-a6d8-456a-ad4d-121a05dfdc97" providerId="ADAL" clId="{6DF510E9-75B4-4067-96E6-2822618DA780}" dt="2024-06-20T05:59:57.430" v="1868" actId="478"/>
          <ac:spMkLst>
            <pc:docMk/>
            <pc:sldMk cId="2820095467" sldId="296"/>
            <ac:spMk id="5" creationId="{92219D64-6E88-4E80-63C1-6EC6AE8E504B}"/>
          </ac:spMkLst>
        </pc:spChg>
        <pc:spChg chg="add del mod">
          <ac:chgData name="Elladios Christodoulou" userId="05be9b61-a6d8-456a-ad4d-121a05dfdc97" providerId="ADAL" clId="{6DF510E9-75B4-4067-96E6-2822618DA780}" dt="2024-04-26T13:44:47.805" v="447" actId="478"/>
          <ac:spMkLst>
            <pc:docMk/>
            <pc:sldMk cId="2820095467" sldId="296"/>
            <ac:spMk id="6" creationId="{D3EB20E3-F9FD-FCB2-1B4B-88855AE25388}"/>
          </ac:spMkLst>
        </pc:spChg>
        <pc:spChg chg="del">
          <ac:chgData name="Elladios Christodoulou" userId="05be9b61-a6d8-456a-ad4d-121a05dfdc97" providerId="ADAL" clId="{6DF510E9-75B4-4067-96E6-2822618DA780}" dt="2024-04-26T13:44:46.378" v="446" actId="478"/>
          <ac:spMkLst>
            <pc:docMk/>
            <pc:sldMk cId="2820095467" sldId="296"/>
            <ac:spMk id="8" creationId="{00000000-0000-0000-0000-000000000000}"/>
          </ac:spMkLst>
        </pc:spChg>
        <pc:spChg chg="add del">
          <ac:chgData name="Elladios Christodoulou" userId="05be9b61-a6d8-456a-ad4d-121a05dfdc97" providerId="ADAL" clId="{6DF510E9-75B4-4067-96E6-2822618DA780}" dt="2024-04-26T13:48:55.747" v="489" actId="22"/>
          <ac:spMkLst>
            <pc:docMk/>
            <pc:sldMk cId="2820095467" sldId="296"/>
            <ac:spMk id="11" creationId="{B605F010-12EE-006B-27F1-39C26ABAE638}"/>
          </ac:spMkLst>
        </pc:spChg>
        <pc:spChg chg="mod">
          <ac:chgData name="Elladios Christodoulou" userId="05be9b61-a6d8-456a-ad4d-121a05dfdc97" providerId="ADAL" clId="{6DF510E9-75B4-4067-96E6-2822618DA780}" dt="2024-04-29T09:32:51.038" v="855" actId="27636"/>
          <ac:spMkLst>
            <pc:docMk/>
            <pc:sldMk cId="2820095467" sldId="296"/>
            <ac:spMk id="12" creationId="{FB9CE8BC-D565-39F8-D3CC-40CFF1007D75}"/>
          </ac:spMkLst>
        </pc:spChg>
        <pc:picChg chg="del mod">
          <ac:chgData name="Elladios Christodoulou" userId="05be9b61-a6d8-456a-ad4d-121a05dfdc97" providerId="ADAL" clId="{6DF510E9-75B4-4067-96E6-2822618DA780}" dt="2024-04-26T13:46:11.615" v="465" actId="478"/>
          <ac:picMkLst>
            <pc:docMk/>
            <pc:sldMk cId="2820095467" sldId="296"/>
            <ac:picMk id="3" creationId="{FD82B3F5-4111-DFA6-BECD-ED89F2E77A58}"/>
          </ac:picMkLst>
        </pc:picChg>
        <pc:picChg chg="add del mod">
          <ac:chgData name="Elladios Christodoulou" userId="05be9b61-a6d8-456a-ad4d-121a05dfdc97" providerId="ADAL" clId="{6DF510E9-75B4-4067-96E6-2822618DA780}" dt="2024-04-26T13:48:52.589" v="487" actId="478"/>
          <ac:picMkLst>
            <pc:docMk/>
            <pc:sldMk cId="2820095467" sldId="296"/>
            <ac:picMk id="9" creationId="{2B4DFDAD-EDCD-5028-3992-A61B73B01660}"/>
          </ac:picMkLst>
        </pc:picChg>
        <pc:picChg chg="add mod ord">
          <ac:chgData name="Elladios Christodoulou" userId="05be9b61-a6d8-456a-ad4d-121a05dfdc97" providerId="ADAL" clId="{6DF510E9-75B4-4067-96E6-2822618DA780}" dt="2024-04-29T09:32:40" v="851" actId="167"/>
          <ac:picMkLst>
            <pc:docMk/>
            <pc:sldMk cId="2820095467" sldId="296"/>
            <ac:picMk id="14" creationId="{6800B7B5-01C5-53E1-FCC9-1ECCCD468378}"/>
          </ac:picMkLst>
        </pc:picChg>
      </pc:sldChg>
      <pc:sldChg chg="addSp delSp modSp add mod">
        <pc:chgData name="Elladios Christodoulou" userId="05be9b61-a6d8-456a-ad4d-121a05dfdc97" providerId="ADAL" clId="{6DF510E9-75B4-4067-96E6-2822618DA780}" dt="2024-06-20T06:31:00.206" v="1919"/>
        <pc:sldMkLst>
          <pc:docMk/>
          <pc:sldMk cId="1930534486" sldId="297"/>
        </pc:sldMkLst>
        <pc:spChg chg="add mod">
          <ac:chgData name="Elladios Christodoulou" userId="05be9b61-a6d8-456a-ad4d-121a05dfdc97" providerId="ADAL" clId="{6DF510E9-75B4-4067-96E6-2822618DA780}" dt="2024-06-20T06:31:00.206" v="1919"/>
          <ac:spMkLst>
            <pc:docMk/>
            <pc:sldMk cId="1930534486" sldId="297"/>
            <ac:spMk id="2" creationId="{827752CD-78AA-AC8D-94D6-18C16AB9B139}"/>
          </ac:spMkLst>
        </pc:spChg>
        <pc:spChg chg="add del mod">
          <ac:chgData name="Elladios Christodoulou" userId="05be9b61-a6d8-456a-ad4d-121a05dfdc97" providerId="ADAL" clId="{6DF510E9-75B4-4067-96E6-2822618DA780}" dt="2024-04-26T14:30:08.880" v="508" actId="478"/>
          <ac:spMkLst>
            <pc:docMk/>
            <pc:sldMk cId="1930534486" sldId="297"/>
            <ac:spMk id="3" creationId="{468A417D-18A5-7A4A-6646-550B837B8359}"/>
          </ac:spMkLst>
        </pc:spChg>
        <pc:spChg chg="del">
          <ac:chgData name="Elladios Christodoulou" userId="05be9b61-a6d8-456a-ad4d-121a05dfdc97" providerId="ADAL" clId="{6DF510E9-75B4-4067-96E6-2822618DA780}" dt="2024-06-20T06:30:59.727" v="1918" actId="478"/>
          <ac:spMkLst>
            <pc:docMk/>
            <pc:sldMk cId="1930534486" sldId="297"/>
            <ac:spMk id="5" creationId="{92219D64-6E88-4E80-63C1-6EC6AE8E504B}"/>
          </ac:spMkLst>
        </pc:spChg>
        <pc:spChg chg="add mod">
          <ac:chgData name="Elladios Christodoulou" userId="05be9b61-a6d8-456a-ad4d-121a05dfdc97" providerId="ADAL" clId="{6DF510E9-75B4-4067-96E6-2822618DA780}" dt="2024-04-29T11:44:57.642" v="1789" actId="27636"/>
          <ac:spMkLst>
            <pc:docMk/>
            <pc:sldMk cId="1930534486" sldId="297"/>
            <ac:spMk id="6" creationId="{30421C1B-2CA1-A449-4D05-26B3F3C0BD8A}"/>
          </ac:spMkLst>
        </pc:spChg>
        <pc:spChg chg="del">
          <ac:chgData name="Elladios Christodoulou" userId="05be9b61-a6d8-456a-ad4d-121a05dfdc97" providerId="ADAL" clId="{6DF510E9-75B4-4067-96E6-2822618DA780}" dt="2024-04-26T14:30:07.293" v="507" actId="478"/>
          <ac:spMkLst>
            <pc:docMk/>
            <pc:sldMk cId="1930534486" sldId="297"/>
            <ac:spMk id="8" creationId="{00000000-0000-0000-0000-000000000000}"/>
          </ac:spMkLst>
        </pc:spChg>
        <pc:spChg chg="add mod">
          <ac:chgData name="Elladios Christodoulou" userId="05be9b61-a6d8-456a-ad4d-121a05dfdc97" providerId="ADAL" clId="{6DF510E9-75B4-4067-96E6-2822618DA780}" dt="2024-04-29T11:23:27.186" v="1565" actId="20577"/>
          <ac:spMkLst>
            <pc:docMk/>
            <pc:sldMk cId="1930534486" sldId="297"/>
            <ac:spMk id="9" creationId="{2D86E5DD-9689-1559-3A17-4E780B2A1518}"/>
          </ac:spMkLst>
        </pc:spChg>
        <pc:spChg chg="del">
          <ac:chgData name="Elladios Christodoulou" userId="05be9b61-a6d8-456a-ad4d-121a05dfdc97" providerId="ADAL" clId="{6DF510E9-75B4-4067-96E6-2822618DA780}" dt="2024-04-26T14:30:07.293" v="507" actId="478"/>
          <ac:spMkLst>
            <pc:docMk/>
            <pc:sldMk cId="1930534486" sldId="297"/>
            <ac:spMk id="10" creationId="{2A9FB834-3327-BB9D-09EA-879E3D4A1A20}"/>
          </ac:spMkLst>
        </pc:spChg>
        <pc:picChg chg="add mod">
          <ac:chgData name="Elladios Christodoulou" userId="05be9b61-a6d8-456a-ad4d-121a05dfdc97" providerId="ADAL" clId="{6DF510E9-75B4-4067-96E6-2822618DA780}" dt="2024-04-29T11:23:31.752" v="1566" actId="14100"/>
          <ac:picMkLst>
            <pc:docMk/>
            <pc:sldMk cId="1930534486" sldId="297"/>
            <ac:picMk id="7" creationId="{DB621AB8-9FA6-CBE9-8D34-18ED5BA8FC7D}"/>
          </ac:picMkLst>
        </pc:picChg>
      </pc:sldChg>
      <pc:sldChg chg="addSp delSp modSp add mod ord">
        <pc:chgData name="Elladios Christodoulou" userId="05be9b61-a6d8-456a-ad4d-121a05dfdc97" providerId="ADAL" clId="{6DF510E9-75B4-4067-96E6-2822618DA780}" dt="2024-06-20T06:31:09.395" v="1923"/>
        <pc:sldMkLst>
          <pc:docMk/>
          <pc:sldMk cId="1170841485" sldId="298"/>
        </pc:sldMkLst>
        <pc:spChg chg="add mod">
          <ac:chgData name="Elladios Christodoulou" userId="05be9b61-a6d8-456a-ad4d-121a05dfdc97" providerId="ADAL" clId="{6DF510E9-75B4-4067-96E6-2822618DA780}" dt="2024-06-20T06:31:09.395" v="1923"/>
          <ac:spMkLst>
            <pc:docMk/>
            <pc:sldMk cId="1170841485" sldId="298"/>
            <ac:spMk id="2" creationId="{38EC580C-6FCD-70C5-7594-78CF4A8F5D2A}"/>
          </ac:spMkLst>
        </pc:spChg>
        <pc:spChg chg="mod">
          <ac:chgData name="Elladios Christodoulou" userId="05be9b61-a6d8-456a-ad4d-121a05dfdc97" providerId="ADAL" clId="{6DF510E9-75B4-4067-96E6-2822618DA780}" dt="2024-04-29T07:49:46.375" v="687" actId="20577"/>
          <ac:spMkLst>
            <pc:docMk/>
            <pc:sldMk cId="1170841485" sldId="298"/>
            <ac:spMk id="13" creationId="{722A1A89-7A0B-10B1-9A53-4A1E3B1C7F4D}"/>
          </ac:spMkLst>
        </pc:spChg>
        <pc:spChg chg="del">
          <ac:chgData name="Elladios Christodoulou" userId="05be9b61-a6d8-456a-ad4d-121a05dfdc97" providerId="ADAL" clId="{6DF510E9-75B4-4067-96E6-2822618DA780}" dt="2024-06-20T06:31:09.151" v="1922" actId="478"/>
          <ac:spMkLst>
            <pc:docMk/>
            <pc:sldMk cId="1170841485" sldId="298"/>
            <ac:spMk id="14" creationId="{4AD0F661-2D0C-5E55-FBE2-6E66487BBA33}"/>
          </ac:spMkLst>
        </pc:spChg>
      </pc:sldChg>
      <pc:sldChg chg="addSp delSp modSp add del mod">
        <pc:chgData name="Elladios Christodoulou" userId="05be9b61-a6d8-456a-ad4d-121a05dfdc97" providerId="ADAL" clId="{6DF510E9-75B4-4067-96E6-2822618DA780}" dt="2024-04-29T09:43:55.696" v="963" actId="2696"/>
        <pc:sldMkLst>
          <pc:docMk/>
          <pc:sldMk cId="742433979" sldId="299"/>
        </pc:sldMkLst>
        <pc:spChg chg="del">
          <ac:chgData name="Elladios Christodoulou" userId="05be9b61-a6d8-456a-ad4d-121a05dfdc97" providerId="ADAL" clId="{6DF510E9-75B4-4067-96E6-2822618DA780}" dt="2024-04-26T21:43:54.032" v="631" actId="478"/>
          <ac:spMkLst>
            <pc:docMk/>
            <pc:sldMk cId="742433979" sldId="299"/>
            <ac:spMk id="2" creationId="{CC259DB9-87D2-3333-6790-56B0F738B3D8}"/>
          </ac:spMkLst>
        </pc:spChg>
        <pc:spChg chg="del">
          <ac:chgData name="Elladios Christodoulou" userId="05be9b61-a6d8-456a-ad4d-121a05dfdc97" providerId="ADAL" clId="{6DF510E9-75B4-4067-96E6-2822618DA780}" dt="2024-04-26T21:44:12.906" v="635" actId="478"/>
          <ac:spMkLst>
            <pc:docMk/>
            <pc:sldMk cId="742433979" sldId="299"/>
            <ac:spMk id="3" creationId="{78B99C61-6E2B-A092-557E-0DA37CA51E02}"/>
          </ac:spMkLst>
        </pc:spChg>
        <pc:spChg chg="add del mod">
          <ac:chgData name="Elladios Christodoulou" userId="05be9b61-a6d8-456a-ad4d-121a05dfdc97" providerId="ADAL" clId="{6DF510E9-75B4-4067-96E6-2822618DA780}" dt="2024-04-29T07:52:09.902" v="690" actId="478"/>
          <ac:spMkLst>
            <pc:docMk/>
            <pc:sldMk cId="742433979" sldId="299"/>
            <ac:spMk id="7" creationId="{53FFCAA2-8CCD-2694-2FEE-41DC35338569}"/>
          </ac:spMkLst>
        </pc:spChg>
        <pc:spChg chg="del">
          <ac:chgData name="Elladios Christodoulou" userId="05be9b61-a6d8-456a-ad4d-121a05dfdc97" providerId="ADAL" clId="{6DF510E9-75B4-4067-96E6-2822618DA780}" dt="2024-04-29T07:53:55.568" v="716" actId="478"/>
          <ac:spMkLst>
            <pc:docMk/>
            <pc:sldMk cId="742433979" sldId="299"/>
            <ac:spMk id="8" creationId="{00000000-0000-0000-0000-000000000000}"/>
          </ac:spMkLst>
        </pc:spChg>
        <pc:spChg chg="add mod">
          <ac:chgData name="Elladios Christodoulou" userId="05be9b61-a6d8-456a-ad4d-121a05dfdc97" providerId="ADAL" clId="{6DF510E9-75B4-4067-96E6-2822618DA780}" dt="2024-04-29T07:52:24.755" v="698" actId="27636"/>
          <ac:spMkLst>
            <pc:docMk/>
            <pc:sldMk cId="742433979" sldId="299"/>
            <ac:spMk id="9" creationId="{8C1E029B-78A3-F3DD-4AC0-FA0E090E38B6}"/>
          </ac:spMkLst>
        </pc:spChg>
        <pc:spChg chg="add del mod">
          <ac:chgData name="Elladios Christodoulou" userId="05be9b61-a6d8-456a-ad4d-121a05dfdc97" providerId="ADAL" clId="{6DF510E9-75B4-4067-96E6-2822618DA780}" dt="2024-04-29T07:53:57.387" v="717" actId="478"/>
          <ac:spMkLst>
            <pc:docMk/>
            <pc:sldMk cId="742433979" sldId="299"/>
            <ac:spMk id="11" creationId="{CF7C8E39-DD6F-BDFC-97DF-AB7074BA5E1B}"/>
          </ac:spMkLst>
        </pc:spChg>
        <pc:spChg chg="del mod">
          <ac:chgData name="Elladios Christodoulou" userId="05be9b61-a6d8-456a-ad4d-121a05dfdc97" providerId="ADAL" clId="{6DF510E9-75B4-4067-96E6-2822618DA780}" dt="2024-04-29T07:52:07.833" v="689" actId="478"/>
          <ac:spMkLst>
            <pc:docMk/>
            <pc:sldMk cId="742433979" sldId="299"/>
            <ac:spMk id="12" creationId="{FB9CE8BC-D565-39F8-D3CC-40CFF1007D75}"/>
          </ac:spMkLst>
        </pc:spChg>
        <pc:spChg chg="del">
          <ac:chgData name="Elladios Christodoulou" userId="05be9b61-a6d8-456a-ad4d-121a05dfdc97" providerId="ADAL" clId="{6DF510E9-75B4-4067-96E6-2822618DA780}" dt="2024-04-26T21:44:02.270" v="634" actId="478"/>
          <ac:spMkLst>
            <pc:docMk/>
            <pc:sldMk cId="742433979" sldId="299"/>
            <ac:spMk id="14" creationId="{89D7E920-8F40-453C-833C-D91554166172}"/>
          </ac:spMkLst>
        </pc:spChg>
        <pc:picChg chg="del">
          <ac:chgData name="Elladios Christodoulou" userId="05be9b61-a6d8-456a-ad4d-121a05dfdc97" providerId="ADAL" clId="{6DF510E9-75B4-4067-96E6-2822618DA780}" dt="2024-04-26T21:44:00.856" v="633" actId="478"/>
          <ac:picMkLst>
            <pc:docMk/>
            <pc:sldMk cId="742433979" sldId="299"/>
            <ac:picMk id="1025" creationId="{5FF385F3-66AD-0A84-72F5-BE956BEB804D}"/>
          </ac:picMkLst>
        </pc:picChg>
      </pc:sldChg>
      <pc:sldChg chg="addSp delSp modSp add del mod setBg modClrScheme chgLayout">
        <pc:chgData name="Elladios Christodoulou" userId="05be9b61-a6d8-456a-ad4d-121a05dfdc97" providerId="ADAL" clId="{6DF510E9-75B4-4067-96E6-2822618DA780}" dt="2024-04-29T09:46:01.595" v="1007" actId="2696"/>
        <pc:sldMkLst>
          <pc:docMk/>
          <pc:sldMk cId="4286874108" sldId="300"/>
        </pc:sldMkLst>
        <pc:spChg chg="del">
          <ac:chgData name="Elladios Christodoulou" userId="05be9b61-a6d8-456a-ad4d-121a05dfdc97" providerId="ADAL" clId="{6DF510E9-75B4-4067-96E6-2822618DA780}" dt="2024-04-29T07:52:43.275" v="701" actId="478"/>
          <ac:spMkLst>
            <pc:docMk/>
            <pc:sldMk cId="4286874108" sldId="300"/>
            <ac:spMk id="2" creationId="{CC259DB9-87D2-3333-6790-56B0F738B3D8}"/>
          </ac:spMkLst>
        </pc:spChg>
        <pc:spChg chg="mod ord">
          <ac:chgData name="Elladios Christodoulou" userId="05be9b61-a6d8-456a-ad4d-121a05dfdc97" providerId="ADAL" clId="{6DF510E9-75B4-4067-96E6-2822618DA780}" dt="2024-04-29T09:45:27.585" v="972" actId="26606"/>
          <ac:spMkLst>
            <pc:docMk/>
            <pc:sldMk cId="4286874108" sldId="300"/>
            <ac:spMk id="3" creationId="{78B99C61-6E2B-A092-557E-0DA37CA51E02}"/>
          </ac:spMkLst>
        </pc:spChg>
        <pc:spChg chg="mod ord">
          <ac:chgData name="Elladios Christodoulou" userId="05be9b61-a6d8-456a-ad4d-121a05dfdc97" providerId="ADAL" clId="{6DF510E9-75B4-4067-96E6-2822618DA780}" dt="2024-04-29T09:45:27.585" v="972" actId="26606"/>
          <ac:spMkLst>
            <pc:docMk/>
            <pc:sldMk cId="4286874108" sldId="300"/>
            <ac:spMk id="4" creationId="{FEC0648B-D6EA-A369-6AFF-2A79536A5ABD}"/>
          </ac:spMkLst>
        </pc:spChg>
        <pc:spChg chg="mod ord">
          <ac:chgData name="Elladios Christodoulou" userId="05be9b61-a6d8-456a-ad4d-121a05dfdc97" providerId="ADAL" clId="{6DF510E9-75B4-4067-96E6-2822618DA780}" dt="2024-04-29T09:45:27.585" v="972" actId="26606"/>
          <ac:spMkLst>
            <pc:docMk/>
            <pc:sldMk cId="4286874108" sldId="300"/>
            <ac:spMk id="5" creationId="{92219D64-6E88-4E80-63C1-6EC6AE8E504B}"/>
          </ac:spMkLst>
        </pc:spChg>
        <pc:spChg chg="add del mod">
          <ac:chgData name="Elladios Christodoulou" userId="05be9b61-a6d8-456a-ad4d-121a05dfdc97" providerId="ADAL" clId="{6DF510E9-75B4-4067-96E6-2822618DA780}" dt="2024-04-29T07:52:40.229" v="700" actId="478"/>
          <ac:spMkLst>
            <pc:docMk/>
            <pc:sldMk cId="4286874108" sldId="300"/>
            <ac:spMk id="7" creationId="{DB8486B1-22BD-D129-49E6-D6EDCF728E11}"/>
          </ac:spMkLst>
        </pc:spChg>
        <pc:spChg chg="del">
          <ac:chgData name="Elladios Christodoulou" userId="05be9b61-a6d8-456a-ad4d-121a05dfdc97" providerId="ADAL" clId="{6DF510E9-75B4-4067-96E6-2822618DA780}" dt="2024-04-29T07:54:00.361" v="718" actId="478"/>
          <ac:spMkLst>
            <pc:docMk/>
            <pc:sldMk cId="4286874108" sldId="300"/>
            <ac:spMk id="8" creationId="{00000000-0000-0000-0000-000000000000}"/>
          </ac:spMkLst>
        </pc:spChg>
        <pc:spChg chg="add del mod">
          <ac:chgData name="Elladios Christodoulou" userId="05be9b61-a6d8-456a-ad4d-121a05dfdc97" providerId="ADAL" clId="{6DF510E9-75B4-4067-96E6-2822618DA780}" dt="2024-04-29T07:54:01.781" v="719" actId="478"/>
          <ac:spMkLst>
            <pc:docMk/>
            <pc:sldMk cId="4286874108" sldId="300"/>
            <ac:spMk id="10" creationId="{0D8C116C-058D-F9C4-93EC-D88EAD4FE150}"/>
          </ac:spMkLst>
        </pc:spChg>
        <pc:spChg chg="del mod">
          <ac:chgData name="Elladios Christodoulou" userId="05be9b61-a6d8-456a-ad4d-121a05dfdc97" providerId="ADAL" clId="{6DF510E9-75B4-4067-96E6-2822618DA780}" dt="2024-04-29T07:52:32.215" v="699" actId="478"/>
          <ac:spMkLst>
            <pc:docMk/>
            <pc:sldMk cId="4286874108" sldId="300"/>
            <ac:spMk id="12" creationId="{FB9CE8BC-D565-39F8-D3CC-40CFF1007D75}"/>
          </ac:spMkLst>
        </pc:spChg>
        <pc:spChg chg="del">
          <ac:chgData name="Elladios Christodoulou" userId="05be9b61-a6d8-456a-ad4d-121a05dfdc97" providerId="ADAL" clId="{6DF510E9-75B4-4067-96E6-2822618DA780}" dt="2024-04-29T07:53:28.375" v="706" actId="478"/>
          <ac:spMkLst>
            <pc:docMk/>
            <pc:sldMk cId="4286874108" sldId="300"/>
            <ac:spMk id="14" creationId="{89D7E920-8F40-453C-833C-D91554166172}"/>
          </ac:spMkLst>
        </pc:spChg>
        <pc:spChg chg="add mod">
          <ac:chgData name="Elladios Christodoulou" userId="05be9b61-a6d8-456a-ad4d-121a05dfdc97" providerId="ADAL" clId="{6DF510E9-75B4-4067-96E6-2822618DA780}" dt="2024-04-29T09:45:27.585" v="972" actId="26606"/>
          <ac:spMkLst>
            <pc:docMk/>
            <pc:sldMk cId="4286874108" sldId="300"/>
            <ac:spMk id="18" creationId="{FFB8E4A1-F776-E3B4-3DE5-AB26291527D3}"/>
          </ac:spMkLst>
        </pc:spChg>
        <pc:picChg chg="add mod">
          <ac:chgData name="Elladios Christodoulou" userId="05be9b61-a6d8-456a-ad4d-121a05dfdc97" providerId="ADAL" clId="{6DF510E9-75B4-4067-96E6-2822618DA780}" dt="2024-04-29T09:45:27.585" v="972" actId="26606"/>
          <ac:picMkLst>
            <pc:docMk/>
            <pc:sldMk cId="4286874108" sldId="300"/>
            <ac:picMk id="13" creationId="{3DB4CB0B-6EEB-05C5-3B79-04AEA2F2138E}"/>
          </ac:picMkLst>
        </pc:picChg>
        <pc:picChg chg="del">
          <ac:chgData name="Elladios Christodoulou" userId="05be9b61-a6d8-456a-ad4d-121a05dfdc97" providerId="ADAL" clId="{6DF510E9-75B4-4067-96E6-2822618DA780}" dt="2024-04-29T07:52:57.087" v="703" actId="478"/>
          <ac:picMkLst>
            <pc:docMk/>
            <pc:sldMk cId="4286874108" sldId="300"/>
            <ac:picMk id="1025" creationId="{5FF385F3-66AD-0A84-72F5-BE956BEB804D}"/>
          </ac:picMkLst>
        </pc:picChg>
      </pc:sldChg>
      <pc:sldChg chg="addSp delSp modSp add mod">
        <pc:chgData name="Elladios Christodoulou" userId="05be9b61-a6d8-456a-ad4d-121a05dfdc97" providerId="ADAL" clId="{6DF510E9-75B4-4067-96E6-2822618DA780}" dt="2024-06-20T06:01:56.892" v="1903"/>
        <pc:sldMkLst>
          <pc:docMk/>
          <pc:sldMk cId="2873307060" sldId="301"/>
        </pc:sldMkLst>
        <pc:spChg chg="mod">
          <ac:chgData name="Elladios Christodoulou" userId="05be9b61-a6d8-456a-ad4d-121a05dfdc97" providerId="ADAL" clId="{6DF510E9-75B4-4067-96E6-2822618DA780}" dt="2024-04-29T09:43:10.732" v="962" actId="1036"/>
          <ac:spMkLst>
            <pc:docMk/>
            <pc:sldMk cId="2873307060" sldId="301"/>
            <ac:spMk id="2" creationId="{CC259DB9-87D2-3333-6790-56B0F738B3D8}"/>
          </ac:spMkLst>
        </pc:spChg>
        <pc:spChg chg="add mod">
          <ac:chgData name="Elladios Christodoulou" userId="05be9b61-a6d8-456a-ad4d-121a05dfdc97" providerId="ADAL" clId="{6DF510E9-75B4-4067-96E6-2822618DA780}" dt="2024-06-20T06:01:56.892" v="1903"/>
          <ac:spMkLst>
            <pc:docMk/>
            <pc:sldMk cId="2873307060" sldId="301"/>
            <ac:spMk id="3" creationId="{EDA00632-13B8-3366-A1A5-CB1F803540E0}"/>
          </ac:spMkLst>
        </pc:spChg>
        <pc:spChg chg="del">
          <ac:chgData name="Elladios Christodoulou" userId="05be9b61-a6d8-456a-ad4d-121a05dfdc97" providerId="ADAL" clId="{6DF510E9-75B4-4067-96E6-2822618DA780}" dt="2024-06-20T06:01:56.656" v="1902" actId="478"/>
          <ac:spMkLst>
            <pc:docMk/>
            <pc:sldMk cId="2873307060" sldId="301"/>
            <ac:spMk id="5" creationId="{92219D64-6E88-4E80-63C1-6EC6AE8E504B}"/>
          </ac:spMkLst>
        </pc:spChg>
        <pc:spChg chg="del mod">
          <ac:chgData name="Elladios Christodoulou" userId="05be9b61-a6d8-456a-ad4d-121a05dfdc97" providerId="ADAL" clId="{6DF510E9-75B4-4067-96E6-2822618DA780}" dt="2024-04-29T07:53:50.538" v="714" actId="478"/>
          <ac:spMkLst>
            <pc:docMk/>
            <pc:sldMk cId="2873307060" sldId="301"/>
            <ac:spMk id="8" creationId="{00000000-0000-0000-0000-000000000000}"/>
          </ac:spMkLst>
        </pc:spChg>
        <pc:spChg chg="add del mod">
          <ac:chgData name="Elladios Christodoulou" userId="05be9b61-a6d8-456a-ad4d-121a05dfdc97" providerId="ADAL" clId="{6DF510E9-75B4-4067-96E6-2822618DA780}" dt="2024-04-29T07:53:52.606" v="715" actId="478"/>
          <ac:spMkLst>
            <pc:docMk/>
            <pc:sldMk cId="2873307060" sldId="301"/>
            <ac:spMk id="13" creationId="{AD76A15B-9C54-105A-0EDC-6D5A1D7D477D}"/>
          </ac:spMkLst>
        </pc:spChg>
        <pc:spChg chg="del">
          <ac:chgData name="Elladios Christodoulou" userId="05be9b61-a6d8-456a-ad4d-121a05dfdc97" providerId="ADAL" clId="{6DF510E9-75B4-4067-96E6-2822618DA780}" dt="2024-04-26T21:39:43.689" v="600" actId="478"/>
          <ac:spMkLst>
            <pc:docMk/>
            <pc:sldMk cId="2873307060" sldId="301"/>
            <ac:spMk id="14" creationId="{89D7E920-8F40-453C-833C-D91554166172}"/>
          </ac:spMkLst>
        </pc:spChg>
        <pc:picChg chg="add del mod">
          <ac:chgData name="Elladios Christodoulou" userId="05be9b61-a6d8-456a-ad4d-121a05dfdc97" providerId="ADAL" clId="{6DF510E9-75B4-4067-96E6-2822618DA780}" dt="2024-04-26T21:42:23.456" v="612" actId="478"/>
          <ac:picMkLst>
            <pc:docMk/>
            <pc:sldMk cId="2873307060" sldId="301"/>
            <ac:picMk id="6" creationId="{D47F1DFB-3974-9F95-0849-B17A5F083513}"/>
          </ac:picMkLst>
        </pc:picChg>
        <pc:picChg chg="add mod ord">
          <ac:chgData name="Elladios Christodoulou" userId="05be9b61-a6d8-456a-ad4d-121a05dfdc97" providerId="ADAL" clId="{6DF510E9-75B4-4067-96E6-2822618DA780}" dt="2024-04-29T09:42:56.230" v="935" actId="14100"/>
          <ac:picMkLst>
            <pc:docMk/>
            <pc:sldMk cId="2873307060" sldId="301"/>
            <ac:picMk id="9" creationId="{2BACA9A7-18CB-71F8-0FF6-E3121B0537EE}"/>
          </ac:picMkLst>
        </pc:picChg>
        <pc:picChg chg="add del mod">
          <ac:chgData name="Elladios Christodoulou" userId="05be9b61-a6d8-456a-ad4d-121a05dfdc97" providerId="ADAL" clId="{6DF510E9-75B4-4067-96E6-2822618DA780}" dt="2024-04-26T21:42:28.898" v="614" actId="478"/>
          <ac:picMkLst>
            <pc:docMk/>
            <pc:sldMk cId="2873307060" sldId="301"/>
            <ac:picMk id="11" creationId="{971F468F-27E8-4EB3-FEA1-29F61433EF33}"/>
          </ac:picMkLst>
        </pc:picChg>
        <pc:picChg chg="del mod">
          <ac:chgData name="Elladios Christodoulou" userId="05be9b61-a6d8-456a-ad4d-121a05dfdc97" providerId="ADAL" clId="{6DF510E9-75B4-4067-96E6-2822618DA780}" dt="2024-04-26T21:39:41.889" v="599" actId="478"/>
          <ac:picMkLst>
            <pc:docMk/>
            <pc:sldMk cId="2873307060" sldId="301"/>
            <ac:picMk id="1025" creationId="{5FF385F3-66AD-0A84-72F5-BE956BEB804D}"/>
          </ac:picMkLst>
        </pc:picChg>
      </pc:sldChg>
      <pc:sldChg chg="addSp delSp modSp add mod">
        <pc:chgData name="Elladios Christodoulou" userId="05be9b61-a6d8-456a-ad4d-121a05dfdc97" providerId="ADAL" clId="{6DF510E9-75B4-4067-96E6-2822618DA780}" dt="2024-06-20T06:02:27.334" v="1913"/>
        <pc:sldMkLst>
          <pc:docMk/>
          <pc:sldMk cId="1315882997" sldId="302"/>
        </pc:sldMkLst>
        <pc:spChg chg="del">
          <ac:chgData name="Elladios Christodoulou" userId="05be9b61-a6d8-456a-ad4d-121a05dfdc97" providerId="ADAL" clId="{6DF510E9-75B4-4067-96E6-2822618DA780}" dt="2024-04-29T07:55:45.340" v="728" actId="478"/>
          <ac:spMkLst>
            <pc:docMk/>
            <pc:sldMk cId="1315882997" sldId="302"/>
            <ac:spMk id="2" creationId="{821D9383-0409-1505-5538-A5521CB33EEA}"/>
          </ac:spMkLst>
        </pc:spChg>
        <pc:spChg chg="add mod">
          <ac:chgData name="Elladios Christodoulou" userId="05be9b61-a6d8-456a-ad4d-121a05dfdc97" providerId="ADAL" clId="{6DF510E9-75B4-4067-96E6-2822618DA780}" dt="2024-06-20T06:02:27.334" v="1913"/>
          <ac:spMkLst>
            <pc:docMk/>
            <pc:sldMk cId="1315882997" sldId="302"/>
            <ac:spMk id="2" creationId="{898E13BF-B194-200C-0A67-3A3625D2CA91}"/>
          </ac:spMkLst>
        </pc:spChg>
        <pc:spChg chg="mod">
          <ac:chgData name="Elladios Christodoulou" userId="05be9b61-a6d8-456a-ad4d-121a05dfdc97" providerId="ADAL" clId="{6DF510E9-75B4-4067-96E6-2822618DA780}" dt="2024-04-29T11:07:20.895" v="1378" actId="1076"/>
          <ac:spMkLst>
            <pc:docMk/>
            <pc:sldMk cId="1315882997" sldId="302"/>
            <ac:spMk id="3" creationId="{741041AF-D1D1-FFBB-CD4D-EB2E079F9A90}"/>
          </ac:spMkLst>
        </pc:spChg>
        <pc:spChg chg="del">
          <ac:chgData name="Elladios Christodoulou" userId="05be9b61-a6d8-456a-ad4d-121a05dfdc97" providerId="ADAL" clId="{6DF510E9-75B4-4067-96E6-2822618DA780}" dt="2024-06-20T06:02:26.817" v="1912" actId="478"/>
          <ac:spMkLst>
            <pc:docMk/>
            <pc:sldMk cId="1315882997" sldId="302"/>
            <ac:spMk id="5" creationId="{92219D64-6E88-4E80-63C1-6EC6AE8E504B}"/>
          </ac:spMkLst>
        </pc:spChg>
        <pc:spChg chg="add del mod">
          <ac:chgData name="Elladios Christodoulou" userId="05be9b61-a6d8-456a-ad4d-121a05dfdc97" providerId="ADAL" clId="{6DF510E9-75B4-4067-96E6-2822618DA780}" dt="2024-04-29T11:05:37.241" v="1355" actId="478"/>
          <ac:spMkLst>
            <pc:docMk/>
            <pc:sldMk cId="1315882997" sldId="302"/>
            <ac:spMk id="7" creationId="{55C33C60-5094-18AE-4C6E-945BDDAE2EDE}"/>
          </ac:spMkLst>
        </pc:spChg>
        <pc:spChg chg="del">
          <ac:chgData name="Elladios Christodoulou" userId="05be9b61-a6d8-456a-ad4d-121a05dfdc97" providerId="ADAL" clId="{6DF510E9-75B4-4067-96E6-2822618DA780}" dt="2024-04-29T11:05:35.594" v="1354" actId="478"/>
          <ac:spMkLst>
            <pc:docMk/>
            <pc:sldMk cId="1315882997" sldId="302"/>
            <ac:spMk id="8" creationId="{00000000-0000-0000-0000-000000000000}"/>
          </ac:spMkLst>
        </pc:spChg>
        <pc:spChg chg="del">
          <ac:chgData name="Elladios Christodoulou" userId="05be9b61-a6d8-456a-ad4d-121a05dfdc97" providerId="ADAL" clId="{6DF510E9-75B4-4067-96E6-2822618DA780}" dt="2024-04-29T07:55:46.858" v="729" actId="478"/>
          <ac:spMkLst>
            <pc:docMk/>
            <pc:sldMk cId="1315882997" sldId="302"/>
            <ac:spMk id="10" creationId="{2A9FB834-3327-BB9D-09EA-879E3D4A1A20}"/>
          </ac:spMkLst>
        </pc:spChg>
        <pc:picChg chg="mod">
          <ac:chgData name="Elladios Christodoulou" userId="05be9b61-a6d8-456a-ad4d-121a05dfdc97" providerId="ADAL" clId="{6DF510E9-75B4-4067-96E6-2822618DA780}" dt="2024-04-29T11:07:28.254" v="1381" actId="1076"/>
          <ac:picMkLst>
            <pc:docMk/>
            <pc:sldMk cId="1315882997" sldId="302"/>
            <ac:picMk id="2049" creationId="{F334E41D-B98C-45B9-CFB7-230961285C76}"/>
          </ac:picMkLst>
        </pc:picChg>
      </pc:sldChg>
      <pc:sldChg chg="add del">
        <pc:chgData name="Elladios Christodoulou" userId="05be9b61-a6d8-456a-ad4d-121a05dfdc97" providerId="ADAL" clId="{6DF510E9-75B4-4067-96E6-2822618DA780}" dt="2024-04-29T07:56:37.382" v="746" actId="2696"/>
        <pc:sldMkLst>
          <pc:docMk/>
          <pc:sldMk cId="2917739652" sldId="303"/>
        </pc:sldMkLst>
      </pc:sldChg>
      <pc:sldChg chg="addSp delSp modSp add del mod">
        <pc:chgData name="Elladios Christodoulou" userId="05be9b61-a6d8-456a-ad4d-121a05dfdc97" providerId="ADAL" clId="{6DF510E9-75B4-4067-96E6-2822618DA780}" dt="2024-04-29T11:07:51.738" v="1383" actId="2696"/>
        <pc:sldMkLst>
          <pc:docMk/>
          <pc:sldMk cId="1463238328" sldId="304"/>
        </pc:sldMkLst>
        <pc:spChg chg="del">
          <ac:chgData name="Elladios Christodoulou" userId="05be9b61-a6d8-456a-ad4d-121a05dfdc97" providerId="ADAL" clId="{6DF510E9-75B4-4067-96E6-2822618DA780}" dt="2024-04-29T07:56:11.389" v="736" actId="478"/>
          <ac:spMkLst>
            <pc:docMk/>
            <pc:sldMk cId="1463238328" sldId="304"/>
            <ac:spMk id="2" creationId="{821D9383-0409-1505-5538-A5521CB33EEA}"/>
          </ac:spMkLst>
        </pc:spChg>
        <pc:spChg chg="del">
          <ac:chgData name="Elladios Christodoulou" userId="05be9b61-a6d8-456a-ad4d-121a05dfdc97" providerId="ADAL" clId="{6DF510E9-75B4-4067-96E6-2822618DA780}" dt="2024-04-29T07:56:14.059" v="738" actId="478"/>
          <ac:spMkLst>
            <pc:docMk/>
            <pc:sldMk cId="1463238328" sldId="304"/>
            <ac:spMk id="3" creationId="{741041AF-D1D1-FFBB-CD4D-EB2E079F9A90}"/>
          </ac:spMkLst>
        </pc:spChg>
        <pc:spChg chg="add del mod">
          <ac:chgData name="Elladios Christodoulou" userId="05be9b61-a6d8-456a-ad4d-121a05dfdc97" providerId="ADAL" clId="{6DF510E9-75B4-4067-96E6-2822618DA780}" dt="2024-04-29T11:05:47.994" v="1357" actId="478"/>
          <ac:spMkLst>
            <pc:docMk/>
            <pc:sldMk cId="1463238328" sldId="304"/>
            <ac:spMk id="7" creationId="{DB9621CB-A677-D47B-D7E2-B7B86053A348}"/>
          </ac:spMkLst>
        </pc:spChg>
        <pc:spChg chg="del">
          <ac:chgData name="Elladios Christodoulou" userId="05be9b61-a6d8-456a-ad4d-121a05dfdc97" providerId="ADAL" clId="{6DF510E9-75B4-4067-96E6-2822618DA780}" dt="2024-04-29T11:05:42.600" v="1356" actId="478"/>
          <ac:spMkLst>
            <pc:docMk/>
            <pc:sldMk cId="1463238328" sldId="304"/>
            <ac:spMk id="8" creationId="{00000000-0000-0000-0000-000000000000}"/>
          </ac:spMkLst>
        </pc:spChg>
        <pc:spChg chg="mod">
          <ac:chgData name="Elladios Christodoulou" userId="05be9b61-a6d8-456a-ad4d-121a05dfdc97" providerId="ADAL" clId="{6DF510E9-75B4-4067-96E6-2822618DA780}" dt="2024-04-29T11:07:36.204" v="1382" actId="1076"/>
          <ac:spMkLst>
            <pc:docMk/>
            <pc:sldMk cId="1463238328" sldId="304"/>
            <ac:spMk id="10" creationId="{2A9FB834-3327-BB9D-09EA-879E3D4A1A20}"/>
          </ac:spMkLst>
        </pc:spChg>
        <pc:picChg chg="del">
          <ac:chgData name="Elladios Christodoulou" userId="05be9b61-a6d8-456a-ad4d-121a05dfdc97" providerId="ADAL" clId="{6DF510E9-75B4-4067-96E6-2822618DA780}" dt="2024-04-29T07:56:12.113" v="737" actId="478"/>
          <ac:picMkLst>
            <pc:docMk/>
            <pc:sldMk cId="1463238328" sldId="304"/>
            <ac:picMk id="2049" creationId="{F334E41D-B98C-45B9-CFB7-230961285C76}"/>
          </ac:picMkLst>
        </pc:picChg>
      </pc:sldChg>
      <pc:sldChg chg="addSp delSp modSp add del mod setBg modClrScheme chgLayout">
        <pc:chgData name="Elladios Christodoulou" userId="05be9b61-a6d8-456a-ad4d-121a05dfdc97" providerId="ADAL" clId="{6DF510E9-75B4-4067-96E6-2822618DA780}" dt="2024-04-29T09:37:44.549" v="899" actId="47"/>
        <pc:sldMkLst>
          <pc:docMk/>
          <pc:sldMk cId="89432729" sldId="305"/>
        </pc:sldMkLst>
        <pc:spChg chg="mod ord">
          <ac:chgData name="Elladios Christodoulou" userId="05be9b61-a6d8-456a-ad4d-121a05dfdc97" providerId="ADAL" clId="{6DF510E9-75B4-4067-96E6-2822618DA780}" dt="2024-04-29T09:36:33.764" v="892" actId="26606"/>
          <ac:spMkLst>
            <pc:docMk/>
            <pc:sldMk cId="89432729" sldId="305"/>
            <ac:spMk id="4" creationId="{FEC0648B-D6EA-A369-6AFF-2A79536A5ABD}"/>
          </ac:spMkLst>
        </pc:spChg>
        <pc:spChg chg="mod ord">
          <ac:chgData name="Elladios Christodoulou" userId="05be9b61-a6d8-456a-ad4d-121a05dfdc97" providerId="ADAL" clId="{6DF510E9-75B4-4067-96E6-2822618DA780}" dt="2024-04-29T09:36:33.764" v="892" actId="26606"/>
          <ac:spMkLst>
            <pc:docMk/>
            <pc:sldMk cId="89432729" sldId="305"/>
            <ac:spMk id="5" creationId="{92219D64-6E88-4E80-63C1-6EC6AE8E504B}"/>
          </ac:spMkLst>
        </pc:spChg>
        <pc:spChg chg="mod">
          <ac:chgData name="Elladios Christodoulou" userId="05be9b61-a6d8-456a-ad4d-121a05dfdc97" providerId="ADAL" clId="{6DF510E9-75B4-4067-96E6-2822618DA780}" dt="2024-04-29T09:36:33.764" v="892" actId="26606"/>
          <ac:spMkLst>
            <pc:docMk/>
            <pc:sldMk cId="89432729" sldId="305"/>
            <ac:spMk id="12" creationId="{FB9CE8BC-D565-39F8-D3CC-40CFF1007D75}"/>
          </ac:spMkLst>
        </pc:spChg>
        <pc:spChg chg="add del mod">
          <ac:chgData name="Elladios Christodoulou" userId="05be9b61-a6d8-456a-ad4d-121a05dfdc97" providerId="ADAL" clId="{6DF510E9-75B4-4067-96E6-2822618DA780}" dt="2024-04-29T09:37:23.042" v="896" actId="478"/>
          <ac:spMkLst>
            <pc:docMk/>
            <pc:sldMk cId="89432729" sldId="305"/>
            <ac:spMk id="17" creationId="{44DA346E-26D8-F984-972E-F52BC0FD579A}"/>
          </ac:spMkLst>
        </pc:spChg>
        <pc:picChg chg="add mod">
          <ac:chgData name="Elladios Christodoulou" userId="05be9b61-a6d8-456a-ad4d-121a05dfdc97" providerId="ADAL" clId="{6DF510E9-75B4-4067-96E6-2822618DA780}" dt="2024-04-29T09:36:33.764" v="892" actId="26606"/>
          <ac:picMkLst>
            <pc:docMk/>
            <pc:sldMk cId="89432729" sldId="305"/>
            <ac:picMk id="10" creationId="{02E3F014-7E9F-23E9-4A66-CE8A564FB088}"/>
          </ac:picMkLst>
        </pc:picChg>
        <pc:picChg chg="del ord">
          <ac:chgData name="Elladios Christodoulou" userId="05be9b61-a6d8-456a-ad4d-121a05dfdc97" providerId="ADAL" clId="{6DF510E9-75B4-4067-96E6-2822618DA780}" dt="2024-04-29T09:36:15.514" v="884" actId="478"/>
          <ac:picMkLst>
            <pc:docMk/>
            <pc:sldMk cId="89432729" sldId="305"/>
            <ac:picMk id="14" creationId="{6800B7B5-01C5-53E1-FCC9-1ECCCD468378}"/>
          </ac:picMkLst>
        </pc:picChg>
      </pc:sldChg>
      <pc:sldChg chg="addSp delSp modSp add mod">
        <pc:chgData name="Elladios Christodoulou" userId="05be9b61-a6d8-456a-ad4d-121a05dfdc97" providerId="ADAL" clId="{6DF510E9-75B4-4067-96E6-2822618DA780}" dt="2024-06-20T06:01:51.773" v="1901"/>
        <pc:sldMkLst>
          <pc:docMk/>
          <pc:sldMk cId="784676760" sldId="306"/>
        </pc:sldMkLst>
        <pc:spChg chg="mod">
          <ac:chgData name="Elladios Christodoulou" userId="05be9b61-a6d8-456a-ad4d-121a05dfdc97" providerId="ADAL" clId="{6DF510E9-75B4-4067-96E6-2822618DA780}" dt="2024-04-29T09:42:00.907" v="930" actId="403"/>
          <ac:spMkLst>
            <pc:docMk/>
            <pc:sldMk cId="784676760" sldId="306"/>
            <ac:spMk id="2" creationId="{CC259DB9-87D2-3333-6790-56B0F738B3D8}"/>
          </ac:spMkLst>
        </pc:spChg>
        <pc:spChg chg="add mod">
          <ac:chgData name="Elladios Christodoulou" userId="05be9b61-a6d8-456a-ad4d-121a05dfdc97" providerId="ADAL" clId="{6DF510E9-75B4-4067-96E6-2822618DA780}" dt="2024-06-20T06:01:51.773" v="1901"/>
          <ac:spMkLst>
            <pc:docMk/>
            <pc:sldMk cId="784676760" sldId="306"/>
            <ac:spMk id="3" creationId="{0301E99A-F5A0-7B0F-30CE-4D3892E317C4}"/>
          </ac:spMkLst>
        </pc:spChg>
        <pc:spChg chg="mod">
          <ac:chgData name="Elladios Christodoulou" userId="05be9b61-a6d8-456a-ad4d-121a05dfdc97" providerId="ADAL" clId="{6DF510E9-75B4-4067-96E6-2822618DA780}" dt="2024-04-29T09:41:53.072" v="927" actId="1076"/>
          <ac:spMkLst>
            <pc:docMk/>
            <pc:sldMk cId="784676760" sldId="306"/>
            <ac:spMk id="4" creationId="{FEC0648B-D6EA-A369-6AFF-2A79536A5ABD}"/>
          </ac:spMkLst>
        </pc:spChg>
        <pc:spChg chg="del mod">
          <ac:chgData name="Elladios Christodoulou" userId="05be9b61-a6d8-456a-ad4d-121a05dfdc97" providerId="ADAL" clId="{6DF510E9-75B4-4067-96E6-2822618DA780}" dt="2024-06-20T06:01:51.357" v="1900" actId="478"/>
          <ac:spMkLst>
            <pc:docMk/>
            <pc:sldMk cId="784676760" sldId="306"/>
            <ac:spMk id="5" creationId="{92219D64-6E88-4E80-63C1-6EC6AE8E504B}"/>
          </ac:spMkLst>
        </pc:spChg>
        <pc:spChg chg="del">
          <ac:chgData name="Elladios Christodoulou" userId="05be9b61-a6d8-456a-ad4d-121a05dfdc97" providerId="ADAL" clId="{6DF510E9-75B4-4067-96E6-2822618DA780}" dt="2024-04-29T09:38:59.433" v="907" actId="478"/>
          <ac:spMkLst>
            <pc:docMk/>
            <pc:sldMk cId="784676760" sldId="306"/>
            <ac:spMk id="8" creationId="{00000000-0000-0000-0000-000000000000}"/>
          </ac:spMkLst>
        </pc:spChg>
        <pc:spChg chg="del">
          <ac:chgData name="Elladios Christodoulou" userId="05be9b61-a6d8-456a-ad4d-121a05dfdc97" providerId="ADAL" clId="{6DF510E9-75B4-4067-96E6-2822618DA780}" dt="2024-04-29T09:41:35.325" v="921" actId="478"/>
          <ac:spMkLst>
            <pc:docMk/>
            <pc:sldMk cId="784676760" sldId="306"/>
            <ac:spMk id="9" creationId="{36AF9124-7F85-8EBE-7EA7-8CDFF11ED734}"/>
          </ac:spMkLst>
        </pc:spChg>
        <pc:spChg chg="add del mod">
          <ac:chgData name="Elladios Christodoulou" userId="05be9b61-a6d8-456a-ad4d-121a05dfdc97" providerId="ADAL" clId="{6DF510E9-75B4-4067-96E6-2822618DA780}" dt="2024-04-29T09:39:00.956" v="908" actId="478"/>
          <ac:spMkLst>
            <pc:docMk/>
            <pc:sldMk cId="784676760" sldId="306"/>
            <ac:spMk id="12" creationId="{AF934DBA-99CA-BB28-808A-445EC986DD12}"/>
          </ac:spMkLst>
        </pc:spChg>
        <pc:spChg chg="del mod">
          <ac:chgData name="Elladios Christodoulou" userId="05be9b61-a6d8-456a-ad4d-121a05dfdc97" providerId="ADAL" clId="{6DF510E9-75B4-4067-96E6-2822618DA780}" dt="2024-04-29T09:47:16.063" v="1017" actId="478"/>
          <ac:spMkLst>
            <pc:docMk/>
            <pc:sldMk cId="784676760" sldId="306"/>
            <ac:spMk id="23" creationId="{F17A1138-F166-E3E2-ADB7-ADACFEE37D24}"/>
          </ac:spMkLst>
        </pc:spChg>
        <pc:spChg chg="del mod">
          <ac:chgData name="Elladios Christodoulou" userId="05be9b61-a6d8-456a-ad4d-121a05dfdc97" providerId="ADAL" clId="{6DF510E9-75B4-4067-96E6-2822618DA780}" dt="2024-04-29T09:47:15.279" v="1016" actId="478"/>
          <ac:spMkLst>
            <pc:docMk/>
            <pc:sldMk cId="784676760" sldId="306"/>
            <ac:spMk id="24" creationId="{7E807A35-4EF8-A432-D108-B5E10D224CE0}"/>
          </ac:spMkLst>
        </pc:spChg>
        <pc:spChg chg="del mod">
          <ac:chgData name="Elladios Christodoulou" userId="05be9b61-a6d8-456a-ad4d-121a05dfdc97" providerId="ADAL" clId="{6DF510E9-75B4-4067-96E6-2822618DA780}" dt="2024-04-29T09:47:16.812" v="1018" actId="478"/>
          <ac:spMkLst>
            <pc:docMk/>
            <pc:sldMk cId="784676760" sldId="306"/>
            <ac:spMk id="25" creationId="{3AAFD35B-0BBE-4A0D-BCCC-28EAC76B8585}"/>
          </ac:spMkLst>
        </pc:spChg>
        <pc:grpChg chg="add del mod">
          <ac:chgData name="Elladios Christodoulou" userId="05be9b61-a6d8-456a-ad4d-121a05dfdc97" providerId="ADAL" clId="{6DF510E9-75B4-4067-96E6-2822618DA780}" dt="2024-04-29T09:46:57.926" v="1012" actId="165"/>
          <ac:grpSpMkLst>
            <pc:docMk/>
            <pc:sldMk cId="784676760" sldId="306"/>
            <ac:grpSpMk id="17" creationId="{20A678D4-4635-0105-47B0-FB59111844D3}"/>
          </ac:grpSpMkLst>
        </pc:grpChg>
        <pc:grpChg chg="del mod">
          <ac:chgData name="Elladios Christodoulou" userId="05be9b61-a6d8-456a-ad4d-121a05dfdc97" providerId="ADAL" clId="{6DF510E9-75B4-4067-96E6-2822618DA780}" dt="2024-04-29T09:47:10.558" v="1015" actId="27803"/>
          <ac:grpSpMkLst>
            <pc:docMk/>
            <pc:sldMk cId="784676760" sldId="306"/>
            <ac:grpSpMk id="22" creationId="{A80B6B2D-27BD-5AC3-D5E1-A14A70457690}"/>
          </ac:grpSpMkLst>
        </pc:grpChg>
        <pc:picChg chg="add del mod">
          <ac:chgData name="Elladios Christodoulou" userId="05be9b61-a6d8-456a-ad4d-121a05dfdc97" providerId="ADAL" clId="{6DF510E9-75B4-4067-96E6-2822618DA780}" dt="2024-04-29T09:35:20.108" v="881" actId="478"/>
          <ac:picMkLst>
            <pc:docMk/>
            <pc:sldMk cId="784676760" sldId="306"/>
            <ac:picMk id="6" creationId="{C3464D20-D0AF-F81E-4608-5897293D243F}"/>
          </ac:picMkLst>
        </pc:picChg>
        <pc:picChg chg="add del mod">
          <ac:chgData name="Elladios Christodoulou" userId="05be9b61-a6d8-456a-ad4d-121a05dfdc97" providerId="ADAL" clId="{6DF510E9-75B4-4067-96E6-2822618DA780}" dt="2024-04-29T09:36:09.604" v="883" actId="21"/>
          <ac:picMkLst>
            <pc:docMk/>
            <pc:sldMk cId="784676760" sldId="306"/>
            <ac:picMk id="10" creationId="{02E3F014-7E9F-23E9-4A66-CE8A564FB088}"/>
          </ac:picMkLst>
        </pc:picChg>
        <pc:picChg chg="add del mod topLvl">
          <ac:chgData name="Elladios Christodoulou" userId="05be9b61-a6d8-456a-ad4d-121a05dfdc97" providerId="ADAL" clId="{6DF510E9-75B4-4067-96E6-2822618DA780}" dt="2024-04-29T09:47:10.558" v="1015" actId="27803"/>
          <ac:picMkLst>
            <pc:docMk/>
            <pc:sldMk cId="784676760" sldId="306"/>
            <ac:picMk id="14" creationId="{36AD3691-47E5-2463-D1B6-84FCC985656C}"/>
          </ac:picMkLst>
        </pc:picChg>
        <pc:picChg chg="add del mod topLvl">
          <ac:chgData name="Elladios Christodoulou" userId="05be9b61-a6d8-456a-ad4d-121a05dfdc97" providerId="ADAL" clId="{6DF510E9-75B4-4067-96E6-2822618DA780}" dt="2024-04-29T09:47:10.558" v="1015" actId="27803"/>
          <ac:picMkLst>
            <pc:docMk/>
            <pc:sldMk cId="784676760" sldId="306"/>
            <ac:picMk id="16" creationId="{D1E940D2-4303-576E-E8A8-996B7FA7EE96}"/>
          </ac:picMkLst>
        </pc:picChg>
        <pc:picChg chg="add del mod">
          <ac:chgData name="Elladios Christodoulou" userId="05be9b61-a6d8-456a-ad4d-121a05dfdc97" providerId="ADAL" clId="{6DF510E9-75B4-4067-96E6-2822618DA780}" dt="2024-04-29T09:47:29.051" v="1023" actId="478"/>
          <ac:picMkLst>
            <pc:docMk/>
            <pc:sldMk cId="784676760" sldId="306"/>
            <ac:picMk id="19" creationId="{B14E2BAC-2037-4E6E-1A01-64B44444BCF7}"/>
          </ac:picMkLst>
        </pc:picChg>
        <pc:picChg chg="add mod">
          <ac:chgData name="Elladios Christodoulou" userId="05be9b61-a6d8-456a-ad4d-121a05dfdc97" providerId="ADAL" clId="{6DF510E9-75B4-4067-96E6-2822618DA780}" dt="2024-04-29T11:11:41.040" v="1418" actId="207"/>
          <ac:picMkLst>
            <pc:docMk/>
            <pc:sldMk cId="784676760" sldId="306"/>
            <ac:picMk id="21" creationId="{22319BBE-E28E-4B34-E974-64996413F5CF}"/>
          </ac:picMkLst>
        </pc:picChg>
        <pc:picChg chg="del">
          <ac:chgData name="Elladios Christodoulou" userId="05be9b61-a6d8-456a-ad4d-121a05dfdc97" providerId="ADAL" clId="{6DF510E9-75B4-4067-96E6-2822618DA780}" dt="2024-04-29T09:41:12.584" v="916" actId="478"/>
          <ac:picMkLst>
            <pc:docMk/>
            <pc:sldMk cId="784676760" sldId="306"/>
            <ac:picMk id="1025" creationId="{5FF385F3-66AD-0A84-72F5-BE956BEB804D}"/>
          </ac:picMkLst>
        </pc:picChg>
      </pc:sldChg>
      <pc:sldChg chg="addSp delSp modSp add mod">
        <pc:chgData name="Elladios Christodoulou" userId="05be9b61-a6d8-456a-ad4d-121a05dfdc97" providerId="ADAL" clId="{6DF510E9-75B4-4067-96E6-2822618DA780}" dt="2024-06-20T06:01:36.727" v="1896"/>
        <pc:sldMkLst>
          <pc:docMk/>
          <pc:sldMk cId="2859174681" sldId="307"/>
        </pc:sldMkLst>
        <pc:spChg chg="add mod">
          <ac:chgData name="Elladios Christodoulou" userId="05be9b61-a6d8-456a-ad4d-121a05dfdc97" providerId="ADAL" clId="{6DF510E9-75B4-4067-96E6-2822618DA780}" dt="2024-06-20T06:01:36.727" v="1896"/>
          <ac:spMkLst>
            <pc:docMk/>
            <pc:sldMk cId="2859174681" sldId="307"/>
            <ac:spMk id="2" creationId="{E9725F47-E7D1-0CCC-7441-D2D185B90EB3}"/>
          </ac:spMkLst>
        </pc:spChg>
        <pc:spChg chg="add del mod">
          <ac:chgData name="Elladios Christodoulou" userId="05be9b61-a6d8-456a-ad4d-121a05dfdc97" providerId="ADAL" clId="{6DF510E9-75B4-4067-96E6-2822618DA780}" dt="2024-04-29T09:37:07.437" v="895" actId="478"/>
          <ac:spMkLst>
            <pc:docMk/>
            <pc:sldMk cId="2859174681" sldId="307"/>
            <ac:spMk id="3" creationId="{C807EC6B-610B-57D1-80CA-74603527397C}"/>
          </ac:spMkLst>
        </pc:spChg>
        <pc:spChg chg="del">
          <ac:chgData name="Elladios Christodoulou" userId="05be9b61-a6d8-456a-ad4d-121a05dfdc97" providerId="ADAL" clId="{6DF510E9-75B4-4067-96E6-2822618DA780}" dt="2024-06-20T06:01:36.473" v="1895" actId="478"/>
          <ac:spMkLst>
            <pc:docMk/>
            <pc:sldMk cId="2859174681" sldId="307"/>
            <ac:spMk id="5" creationId="{92219D64-6E88-4E80-63C1-6EC6AE8E504B}"/>
          </ac:spMkLst>
        </pc:spChg>
        <pc:spChg chg="add mod">
          <ac:chgData name="Elladios Christodoulou" userId="05be9b61-a6d8-456a-ad4d-121a05dfdc97" providerId="ADAL" clId="{6DF510E9-75B4-4067-96E6-2822618DA780}" dt="2024-04-29T09:38:37.402" v="906" actId="20577"/>
          <ac:spMkLst>
            <pc:docMk/>
            <pc:sldMk cId="2859174681" sldId="307"/>
            <ac:spMk id="6" creationId="{F33F7031-6D5D-2E5A-5758-A88C3E27E79B}"/>
          </ac:spMkLst>
        </pc:spChg>
        <pc:spChg chg="del">
          <ac:chgData name="Elladios Christodoulou" userId="05be9b61-a6d8-456a-ad4d-121a05dfdc97" providerId="ADAL" clId="{6DF510E9-75B4-4067-96E6-2822618DA780}" dt="2024-04-29T09:37:05.051" v="894" actId="478"/>
          <ac:spMkLst>
            <pc:docMk/>
            <pc:sldMk cId="2859174681" sldId="307"/>
            <ac:spMk id="12" creationId="{FB9CE8BC-D565-39F8-D3CC-40CFF1007D75}"/>
          </ac:spMkLst>
        </pc:spChg>
        <pc:picChg chg="add mod">
          <ac:chgData name="Elladios Christodoulou" userId="05be9b61-a6d8-456a-ad4d-121a05dfdc97" providerId="ADAL" clId="{6DF510E9-75B4-4067-96E6-2822618DA780}" dt="2024-04-29T09:37:38.635" v="898" actId="1076"/>
          <ac:picMkLst>
            <pc:docMk/>
            <pc:sldMk cId="2859174681" sldId="307"/>
            <ac:picMk id="7" creationId="{5FBBD295-4F64-E9FF-7607-83E9A2C02CC6}"/>
          </ac:picMkLst>
        </pc:picChg>
        <pc:picChg chg="del">
          <ac:chgData name="Elladios Christodoulou" userId="05be9b61-a6d8-456a-ad4d-121a05dfdc97" providerId="ADAL" clId="{6DF510E9-75B4-4067-96E6-2822618DA780}" dt="2024-04-29T09:37:05.051" v="894" actId="478"/>
          <ac:picMkLst>
            <pc:docMk/>
            <pc:sldMk cId="2859174681" sldId="307"/>
            <ac:picMk id="14" creationId="{6800B7B5-01C5-53E1-FCC9-1ECCCD468378}"/>
          </ac:picMkLst>
        </pc:picChg>
      </pc:sldChg>
      <pc:sldChg chg="addSp delSp modSp add mod setBg modClrScheme chgLayout">
        <pc:chgData name="Elladios Christodoulou" userId="05be9b61-a6d8-456a-ad4d-121a05dfdc97" providerId="ADAL" clId="{6DF510E9-75B4-4067-96E6-2822618DA780}" dt="2024-06-20T06:02:07.970" v="1907"/>
        <pc:sldMkLst>
          <pc:docMk/>
          <pc:sldMk cId="662164021" sldId="308"/>
        </pc:sldMkLst>
        <pc:spChg chg="add mod">
          <ac:chgData name="Elladios Christodoulou" userId="05be9b61-a6d8-456a-ad4d-121a05dfdc97" providerId="ADAL" clId="{6DF510E9-75B4-4067-96E6-2822618DA780}" dt="2024-06-20T06:02:07.970" v="1907"/>
          <ac:spMkLst>
            <pc:docMk/>
            <pc:sldMk cId="662164021" sldId="308"/>
            <ac:spMk id="2" creationId="{E53B92EE-CB4C-1153-DBF0-53C0B05730BD}"/>
          </ac:spMkLst>
        </pc:spChg>
        <pc:spChg chg="mod ord">
          <ac:chgData name="Elladios Christodoulou" userId="05be9b61-a6d8-456a-ad4d-121a05dfdc97" providerId="ADAL" clId="{6DF510E9-75B4-4067-96E6-2822618DA780}" dt="2024-04-29T09:57:41.164" v="1050" actId="26606"/>
          <ac:spMkLst>
            <pc:docMk/>
            <pc:sldMk cId="662164021" sldId="308"/>
            <ac:spMk id="4" creationId="{FEC0648B-D6EA-A369-6AFF-2A79536A5ABD}"/>
          </ac:spMkLst>
        </pc:spChg>
        <pc:spChg chg="del mod ord">
          <ac:chgData name="Elladios Christodoulou" userId="05be9b61-a6d8-456a-ad4d-121a05dfdc97" providerId="ADAL" clId="{6DF510E9-75B4-4067-96E6-2822618DA780}" dt="2024-06-20T06:02:07.702" v="1906" actId="478"/>
          <ac:spMkLst>
            <pc:docMk/>
            <pc:sldMk cId="662164021" sldId="308"/>
            <ac:spMk id="5" creationId="{92219D64-6E88-4E80-63C1-6EC6AE8E504B}"/>
          </ac:spMkLst>
        </pc:spChg>
        <pc:spChg chg="add del mod">
          <ac:chgData name="Elladios Christodoulou" userId="05be9b61-a6d8-456a-ad4d-121a05dfdc97" providerId="ADAL" clId="{6DF510E9-75B4-4067-96E6-2822618DA780}" dt="2024-04-29T10:00:23.435" v="1066" actId="478"/>
          <ac:spMkLst>
            <pc:docMk/>
            <pc:sldMk cId="662164021" sldId="308"/>
            <ac:spMk id="6" creationId="{70AE3597-6F74-627D-DF2A-F6B9C1F2AEDA}"/>
          </ac:spMkLst>
        </pc:spChg>
        <pc:spChg chg="mod">
          <ac:chgData name="Elladios Christodoulou" userId="05be9b61-a6d8-456a-ad4d-121a05dfdc97" providerId="ADAL" clId="{6DF510E9-75B4-4067-96E6-2822618DA780}" dt="2024-04-29T11:44:00.073" v="1767" actId="20577"/>
          <ac:spMkLst>
            <pc:docMk/>
            <pc:sldMk cId="662164021" sldId="308"/>
            <ac:spMk id="8" creationId="{00000000-0000-0000-0000-000000000000}"/>
          </ac:spMkLst>
        </pc:spChg>
        <pc:spChg chg="mod ord">
          <ac:chgData name="Elladios Christodoulou" userId="05be9b61-a6d8-456a-ad4d-121a05dfdc97" providerId="ADAL" clId="{6DF510E9-75B4-4067-96E6-2822618DA780}" dt="2024-04-29T10:02:22.499" v="1092" actId="1076"/>
          <ac:spMkLst>
            <pc:docMk/>
            <pc:sldMk cId="662164021" sldId="308"/>
            <ac:spMk id="10" creationId="{2A9FB834-3327-BB9D-09EA-879E3D4A1A20}"/>
          </ac:spMkLst>
        </pc:spChg>
        <pc:picChg chg="add del mod">
          <ac:chgData name="Elladios Christodoulou" userId="05be9b61-a6d8-456a-ad4d-121a05dfdc97" providerId="ADAL" clId="{6DF510E9-75B4-4067-96E6-2822618DA780}" dt="2024-04-29T10:00:23.435" v="1066" actId="478"/>
          <ac:picMkLst>
            <pc:docMk/>
            <pc:sldMk cId="662164021" sldId="308"/>
            <ac:picMk id="3" creationId="{41D39CE4-8786-CDD8-CC72-4B14E9D978A5}"/>
          </ac:picMkLst>
        </pc:picChg>
        <pc:picChg chg="add mod">
          <ac:chgData name="Elladios Christodoulou" userId="05be9b61-a6d8-456a-ad4d-121a05dfdc97" providerId="ADAL" clId="{6DF510E9-75B4-4067-96E6-2822618DA780}" dt="2024-04-29T10:01:21.439" v="1075" actId="1076"/>
          <ac:picMkLst>
            <pc:docMk/>
            <pc:sldMk cId="662164021" sldId="308"/>
            <ac:picMk id="9" creationId="{D3ABE6DD-604F-75CE-BDED-177D8BBEBFE9}"/>
          </ac:picMkLst>
        </pc:picChg>
        <pc:picChg chg="add del mod">
          <ac:chgData name="Elladios Christodoulou" userId="05be9b61-a6d8-456a-ad4d-121a05dfdc97" providerId="ADAL" clId="{6DF510E9-75B4-4067-96E6-2822618DA780}" dt="2024-04-29T10:01:04.328" v="1073" actId="478"/>
          <ac:picMkLst>
            <pc:docMk/>
            <pc:sldMk cId="662164021" sldId="308"/>
            <ac:picMk id="12" creationId="{147AB310-4E3C-7249-8782-EC9B3F4814E0}"/>
          </ac:picMkLst>
        </pc:picChg>
      </pc:sldChg>
      <pc:sldChg chg="addSp delSp modSp add mod">
        <pc:chgData name="Elladios Christodoulou" userId="05be9b61-a6d8-456a-ad4d-121a05dfdc97" providerId="ADAL" clId="{6DF510E9-75B4-4067-96E6-2822618DA780}" dt="2024-06-20T06:30:54.667" v="1917"/>
        <pc:sldMkLst>
          <pc:docMk/>
          <pc:sldMk cId="2687379355" sldId="309"/>
        </pc:sldMkLst>
        <pc:spChg chg="add mod">
          <ac:chgData name="Elladios Christodoulou" userId="05be9b61-a6d8-456a-ad4d-121a05dfdc97" providerId="ADAL" clId="{6DF510E9-75B4-4067-96E6-2822618DA780}" dt="2024-06-20T06:30:54.667" v="1917"/>
          <ac:spMkLst>
            <pc:docMk/>
            <pc:sldMk cId="2687379355" sldId="309"/>
            <ac:spMk id="2" creationId="{674C28F9-6FF4-49B6-D7A9-38D07305971A}"/>
          </ac:spMkLst>
        </pc:spChg>
        <pc:spChg chg="del">
          <ac:chgData name="Elladios Christodoulou" userId="05be9b61-a6d8-456a-ad4d-121a05dfdc97" providerId="ADAL" clId="{6DF510E9-75B4-4067-96E6-2822618DA780}" dt="2024-06-20T06:30:54.139" v="1916" actId="478"/>
          <ac:spMkLst>
            <pc:docMk/>
            <pc:sldMk cId="2687379355" sldId="309"/>
            <ac:spMk id="5" creationId="{92219D64-6E88-4E80-63C1-6EC6AE8E504B}"/>
          </ac:spMkLst>
        </pc:spChg>
        <pc:spChg chg="add del mod">
          <ac:chgData name="Elladios Christodoulou" userId="05be9b61-a6d8-456a-ad4d-121a05dfdc97" providerId="ADAL" clId="{6DF510E9-75B4-4067-96E6-2822618DA780}" dt="2024-04-29T11:16:38.201" v="1448" actId="478"/>
          <ac:spMkLst>
            <pc:docMk/>
            <pc:sldMk cId="2687379355" sldId="309"/>
            <ac:spMk id="6" creationId="{C40F0D31-0CCC-3260-41CC-82C990A62D5E}"/>
          </ac:spMkLst>
        </pc:spChg>
        <pc:spChg chg="add mod">
          <ac:chgData name="Elladios Christodoulou" userId="05be9b61-a6d8-456a-ad4d-121a05dfdc97" providerId="ADAL" clId="{6DF510E9-75B4-4067-96E6-2822618DA780}" dt="2024-04-29T11:44:53.170" v="1785" actId="20577"/>
          <ac:spMkLst>
            <pc:docMk/>
            <pc:sldMk cId="2687379355" sldId="309"/>
            <ac:spMk id="7" creationId="{7976D191-087B-59A7-DB60-1EDEB56DF931}"/>
          </ac:spMkLst>
        </pc:spChg>
        <pc:spChg chg="del">
          <ac:chgData name="Elladios Christodoulou" userId="05be9b61-a6d8-456a-ad4d-121a05dfdc97" providerId="ADAL" clId="{6DF510E9-75B4-4067-96E6-2822618DA780}" dt="2024-04-29T11:16:36.844" v="1447" actId="478"/>
          <ac:spMkLst>
            <pc:docMk/>
            <pc:sldMk cId="2687379355" sldId="309"/>
            <ac:spMk id="8" creationId="{00000000-0000-0000-0000-000000000000}"/>
          </ac:spMkLst>
        </pc:spChg>
        <pc:spChg chg="del">
          <ac:chgData name="Elladios Christodoulou" userId="05be9b61-a6d8-456a-ad4d-121a05dfdc97" providerId="ADAL" clId="{6DF510E9-75B4-4067-96E6-2822618DA780}" dt="2024-04-29T11:16:36.844" v="1447" actId="478"/>
          <ac:spMkLst>
            <pc:docMk/>
            <pc:sldMk cId="2687379355" sldId="309"/>
            <ac:spMk id="10" creationId="{2A9FB834-3327-BB9D-09EA-879E3D4A1A20}"/>
          </ac:spMkLst>
        </pc:spChg>
        <pc:spChg chg="add mod">
          <ac:chgData name="Elladios Christodoulou" userId="05be9b61-a6d8-456a-ad4d-121a05dfdc97" providerId="ADAL" clId="{6DF510E9-75B4-4067-96E6-2822618DA780}" dt="2024-04-29T11:21:51.479" v="1541" actId="27636"/>
          <ac:spMkLst>
            <pc:docMk/>
            <pc:sldMk cId="2687379355" sldId="309"/>
            <ac:spMk id="11" creationId="{6AB2ECDF-C3B5-EE24-DCCF-1068553038B3}"/>
          </ac:spMkLst>
        </pc:spChg>
        <pc:picChg chg="del">
          <ac:chgData name="Elladios Christodoulou" userId="05be9b61-a6d8-456a-ad4d-121a05dfdc97" providerId="ADAL" clId="{6DF510E9-75B4-4067-96E6-2822618DA780}" dt="2024-04-29T11:16:36.844" v="1447" actId="478"/>
          <ac:picMkLst>
            <pc:docMk/>
            <pc:sldMk cId="2687379355" sldId="309"/>
            <ac:picMk id="3" creationId="{0AE2251D-EDD7-1AF7-9A88-AC9B7677968F}"/>
          </ac:picMkLst>
        </pc:picChg>
        <pc:picChg chg="add mod">
          <ac:chgData name="Elladios Christodoulou" userId="05be9b61-a6d8-456a-ad4d-121a05dfdc97" providerId="ADAL" clId="{6DF510E9-75B4-4067-96E6-2822618DA780}" dt="2024-04-29T11:17:22.869" v="1462" actId="1076"/>
          <ac:picMkLst>
            <pc:docMk/>
            <pc:sldMk cId="2687379355" sldId="309"/>
            <ac:picMk id="9" creationId="{D1F3B6E1-8CF0-4E51-C3C3-72F815E15BED}"/>
          </ac:picMkLst>
        </pc:picChg>
      </pc:sldChg>
    </pc:docChg>
  </pc:docChgLst>
  <pc:docChgLst>
    <pc:chgData name="couriersgogreen" userId="S::couriersgogreen_easy-mail.gr#ext#@uthnoc.onmicrosoft.com::15b41425-3b8a-4b0b-87a8-1855549f992d" providerId="AD" clId="Web-{A492C3DE-4B0F-952E-7A0A-70A4B4EB8339}"/>
    <pc:docChg chg="modSld">
      <pc:chgData name="couriersgogreen" userId="S::couriersgogreen_easy-mail.gr#ext#@uthnoc.onmicrosoft.com::15b41425-3b8a-4b0b-87a8-1855549f992d" providerId="AD" clId="Web-{A492C3DE-4B0F-952E-7A0A-70A4B4EB8339}" dt="2024-07-09T10:04:38.662" v="15" actId="1076"/>
      <pc:docMkLst>
        <pc:docMk/>
      </pc:docMkLst>
      <pc:sldChg chg="modSp">
        <pc:chgData name="couriersgogreen" userId="S::couriersgogreen_easy-mail.gr#ext#@uthnoc.onmicrosoft.com::15b41425-3b8a-4b0b-87a8-1855549f992d" providerId="AD" clId="Web-{A492C3DE-4B0F-952E-7A0A-70A4B4EB8339}" dt="2024-07-09T10:04:38.662" v="15" actId="1076"/>
        <pc:sldMkLst>
          <pc:docMk/>
          <pc:sldMk cId="784676760" sldId="306"/>
        </pc:sldMkLst>
        <pc:picChg chg="mod">
          <ac:chgData name="couriersgogreen" userId="S::couriersgogreen_easy-mail.gr#ext#@uthnoc.onmicrosoft.com::15b41425-3b8a-4b0b-87a8-1855549f992d" providerId="AD" clId="Web-{A492C3DE-4B0F-952E-7A0A-70A4B4EB8339}" dt="2024-07-09T10:04:35.005" v="13" actId="1076"/>
          <ac:picMkLst>
            <pc:docMk/>
            <pc:sldMk cId="784676760" sldId="306"/>
            <ac:picMk id="14" creationId="{36AD3691-47E5-2463-D1B6-84FCC985656C}"/>
          </ac:picMkLst>
        </pc:picChg>
        <pc:picChg chg="mod">
          <ac:chgData name="couriersgogreen" userId="S::couriersgogreen_easy-mail.gr#ext#@uthnoc.onmicrosoft.com::15b41425-3b8a-4b0b-87a8-1855549f992d" providerId="AD" clId="Web-{A492C3DE-4B0F-952E-7A0A-70A4B4EB8339}" dt="2024-07-09T10:04:38.662" v="15" actId="1076"/>
          <ac:picMkLst>
            <pc:docMk/>
            <pc:sldMk cId="784676760" sldId="306"/>
            <ac:picMk id="21" creationId="{22319BBE-E28E-4B34-E974-64996413F5C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30ECE-0644-4EA5-9CC8-2F5A48B76F28}" type="datetimeFigureOut">
              <a:rPr lang="hu-HU" smtClean="0"/>
              <a:t>2024. 07. 09.</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5FE14-3975-4FC4-B435-3115319CF577}" type="slidenum">
              <a:rPr lang="hu-HU" smtClean="0"/>
              <a:t>‹#›</a:t>
            </a:fld>
            <a:endParaRPr lang="hu-HU"/>
          </a:p>
        </p:txBody>
      </p:sp>
    </p:spTree>
    <p:extLst>
      <p:ext uri="{BB962C8B-B14F-4D97-AF65-F5344CB8AC3E}">
        <p14:creationId xmlns:p14="http://schemas.microsoft.com/office/powerpoint/2010/main" val="3459139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p:cNvSpPr>
            <a:spLocks noGrp="1"/>
          </p:cNvSpPr>
          <p:nvPr>
            <p:ph type="dt" sz="half" idx="10"/>
          </p:nvPr>
        </p:nvSpPr>
        <p:spPr/>
        <p:txBody>
          <a:bodyPr/>
          <a:lstStyle/>
          <a:p>
            <a:fld id="{7E529ECB-8A96-4B6A-8465-F577AC430C3D}" type="datetime1">
              <a:rPr lang="hu-HU" smtClean="0"/>
              <a:t>2024. 07. 09.</a:t>
            </a:fld>
            <a:endParaRPr lang="hu-HU"/>
          </a:p>
        </p:txBody>
      </p:sp>
      <p:sp>
        <p:nvSpPr>
          <p:cNvPr id="5" name="Élőláb helye 4"/>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35359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1FCA0B7B-4692-47E1-BAFC-AF7A13508CEB}" type="datetime1">
              <a:rPr lang="hu-HU" smtClean="0"/>
              <a:t>2024. 07. 09.</a:t>
            </a:fld>
            <a:endParaRPr lang="hu-HU"/>
          </a:p>
        </p:txBody>
      </p:sp>
      <p:sp>
        <p:nvSpPr>
          <p:cNvPr id="5" name="Élőláb helye 4"/>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288564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ABB9BBF9-2777-409C-90B9-9507C512D8BA}" type="datetime1">
              <a:rPr lang="hu-HU" smtClean="0"/>
              <a:t>2024. 07. 09.</a:t>
            </a:fld>
            <a:endParaRPr lang="hu-HU"/>
          </a:p>
        </p:txBody>
      </p:sp>
      <p:sp>
        <p:nvSpPr>
          <p:cNvPr id="5" name="Élőláb helye 4"/>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268635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95FEC128-6D2A-4385-B25F-C3F72DE64D9F}" type="datetime1">
              <a:rPr lang="hu-HU" smtClean="0"/>
              <a:t>2024. 07. 09.</a:t>
            </a:fld>
            <a:endParaRPr lang="hu-HU"/>
          </a:p>
        </p:txBody>
      </p:sp>
      <p:sp>
        <p:nvSpPr>
          <p:cNvPr id="5" name="Élőláb helye 4"/>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400674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6B1132C6-E581-46F9-90DA-FF34626E98BB}" type="datetime1">
              <a:rPr lang="hu-HU" smtClean="0"/>
              <a:t>2024. 07. 09.</a:t>
            </a:fld>
            <a:endParaRPr lang="hu-HU"/>
          </a:p>
        </p:txBody>
      </p:sp>
      <p:sp>
        <p:nvSpPr>
          <p:cNvPr id="5" name="Élőláb helye 4"/>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203114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59D762C2-6DFA-4AF0-B1FB-A6E806C9C8D1}" type="datetime1">
              <a:rPr lang="hu-HU" smtClean="0"/>
              <a:t>2024. 07. 09.</a:t>
            </a:fld>
            <a:endParaRPr lang="hu-HU"/>
          </a:p>
        </p:txBody>
      </p:sp>
      <p:sp>
        <p:nvSpPr>
          <p:cNvPr id="6" name="Élőláb helye 5"/>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7" name="Dia számának helye 6"/>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400822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BC95F4F5-4E29-418E-BE49-28E464963C01}" type="datetime1">
              <a:rPr lang="hu-HU" smtClean="0"/>
              <a:t>2024. 07. 09.</a:t>
            </a:fld>
            <a:endParaRPr lang="hu-HU"/>
          </a:p>
        </p:txBody>
      </p:sp>
      <p:sp>
        <p:nvSpPr>
          <p:cNvPr id="8" name="Élőláb helye 7"/>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9" name="Dia számának helye 8"/>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414547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7CC087E5-BF00-437D-85FD-4ED66F480A3A}" type="datetime1">
              <a:rPr lang="hu-HU" smtClean="0"/>
              <a:t>2024. 07. 09.</a:t>
            </a:fld>
            <a:endParaRPr lang="hu-HU"/>
          </a:p>
        </p:txBody>
      </p:sp>
      <p:sp>
        <p:nvSpPr>
          <p:cNvPr id="4" name="Élőláb helye 3"/>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5" name="Dia számának helye 4"/>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417790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B39B0F60-0700-498A-970C-E8DD6EDED65D}" type="datetime1">
              <a:rPr lang="hu-HU" smtClean="0"/>
              <a:t>2024. 07. 09.</a:t>
            </a:fld>
            <a:endParaRPr lang="hu-HU"/>
          </a:p>
        </p:txBody>
      </p:sp>
      <p:sp>
        <p:nvSpPr>
          <p:cNvPr id="3" name="Élőláb helye 2"/>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4" name="Dia számának helye 3"/>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101889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76F5C0EF-8430-4216-8F39-47FD31F90E13}" type="datetime1">
              <a:rPr lang="hu-HU" smtClean="0"/>
              <a:t>2024. 07. 09.</a:t>
            </a:fld>
            <a:endParaRPr lang="hu-HU"/>
          </a:p>
        </p:txBody>
      </p:sp>
      <p:sp>
        <p:nvSpPr>
          <p:cNvPr id="6" name="Élőláb helye 5"/>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7" name="Dia számának helye 6"/>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223434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C2BF4572-C47B-46A4-84FF-038B86E65700}" type="datetime1">
              <a:rPr lang="hu-HU" smtClean="0"/>
              <a:t>2024. 07. 09.</a:t>
            </a:fld>
            <a:endParaRPr lang="hu-HU"/>
          </a:p>
        </p:txBody>
      </p:sp>
      <p:sp>
        <p:nvSpPr>
          <p:cNvPr id="6" name="Élőláb helye 5"/>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7" name="Dia számának helye 6"/>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71741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CD899-A870-4518-A38E-6326C7C5D5DA}" type="datetime1">
              <a:rPr lang="hu-HU" smtClean="0"/>
              <a:t>2024. 07. 09.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 Governance – 1. European Union’s policy and legislative framework on green city logistics</a:t>
            </a:r>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ED624-7FD4-4A6E-81EA-59ADBF780AD9}" type="slidenum">
              <a:rPr lang="hu-HU" smtClean="0"/>
              <a:t>‹#›</a:t>
            </a:fld>
            <a:endParaRPr lang="hu-HU"/>
          </a:p>
        </p:txBody>
      </p:sp>
    </p:spTree>
    <p:extLst>
      <p:ext uri="{BB962C8B-B14F-4D97-AF65-F5344CB8AC3E}">
        <p14:creationId xmlns:p14="http://schemas.microsoft.com/office/powerpoint/2010/main" val="65013494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pixabay.com/en/air-conditioning-temperature-control-212030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reepik.com/free-photo/close-up-environment-sign-collection_12976401.htm#fromView=search&amp;page=1&amp;position=31&amp;uuid=b8c2f3f8-b7ce-4c0f-9b63-327e0d11a307"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quixy.com/blog/top-20-reasons-to-go-paperles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19/01/contemporary-tech-used-in-the-parcel-industry/"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gls-group.com/PL/en/blog/ecological-packaging/" TargetMode="External"/><Relationship Id="rId3" Type="http://schemas.openxmlformats.org/officeDocument/2006/relationships/hyperlink" Target="https://doi.org/10.1016/j.trpro.2023.11.114" TargetMode="External"/><Relationship Id="rId7" Type="http://schemas.openxmlformats.org/officeDocument/2006/relationships/hyperlink" Target="https://gsmtasks.com/eco-friendly-delivery-shippin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greenly.earth/en-us/blog/ecology-news/our-2022-guide-to-sustainable-packaging" TargetMode="External"/><Relationship Id="rId11" Type="http://schemas.openxmlformats.org/officeDocument/2006/relationships/hyperlink" Target="https://projects.worldbank.org/en/projects-operations/products-and-services/brief/e-s-procurement-joint-guidance-on-sustainable-procurement" TargetMode="External"/><Relationship Id="rId5" Type="http://schemas.openxmlformats.org/officeDocument/2006/relationships/hyperlink" Target="https://greenly.earth/en-us/team/stephanie-safdie" TargetMode="External"/><Relationship Id="rId10" Type="http://schemas.openxmlformats.org/officeDocument/2006/relationships/hyperlink" Target="https://doi.org/10.3390/en15197231" TargetMode="External"/><Relationship Id="rId4" Type="http://schemas.openxmlformats.org/officeDocument/2006/relationships/hyperlink" Target="https://www.architectureartdesigns.com/green-buildings-what-they-are-how-they-work-and-why-they-matter/" TargetMode="External"/><Relationship Id="rId9" Type="http://schemas.openxmlformats.org/officeDocument/2006/relationships/hyperlink" Target="https://www.british-business-bank.co.uk/business-guidance/guidance-articles/sustainability/green-logistics-strategies-for-eco-friendly-deliver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cocation.org/upcycling-vs-recycling/" TargetMode="External"/><Relationship Id="rId3" Type="http://schemas.openxmlformats.org/officeDocument/2006/relationships/hyperlink" Target="https://doi.org/10.1007/s10668-023-03948-w" TargetMode="External"/><Relationship Id="rId7" Type="http://schemas.openxmlformats.org/officeDocument/2006/relationships/hyperlink" Target="https://doi.org/10.3390/su151511794"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track-pod.com/blog/green-logistics-guide/" TargetMode="External"/><Relationship Id="rId5" Type="http://schemas.openxmlformats.org/officeDocument/2006/relationships/hyperlink" Target="https://blog.clinked.com/go-paperless/" TargetMode="External"/><Relationship Id="rId4" Type="http://schemas.openxmlformats.org/officeDocument/2006/relationships/hyperlink" Target="https://www.unido.org/sites/default/files/files/2021-10/GPP%20paper%202_Standards%20and%20Evaluation%20Guidelines%20for%20Green%20Public%20Procurement_20211020.pdf" TargetMode="External"/><Relationship Id="rId9" Type="http://schemas.openxmlformats.org/officeDocument/2006/relationships/hyperlink" Target="https://www.diversitech-global.com/post/recycling-vs-upcyclin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Alcím 2"/>
          <p:cNvSpPr txBox="1">
            <a:spLocks/>
          </p:cNvSpPr>
          <p:nvPr/>
        </p:nvSpPr>
        <p:spPr>
          <a:xfrm>
            <a:off x="127053" y="2631234"/>
            <a:ext cx="7176397" cy="19594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en-US" sz="2400" b="1">
                <a:solidFill>
                  <a:srgbClr val="FFFFFF"/>
                </a:solidFill>
                <a:latin typeface="Trebuchet MS" panose="020B0603020202020204" pitchFamily="34" charset="0"/>
                <a:ea typeface="MS UI Gothic" panose="020B0600070205080204" pitchFamily="34" charset="-128"/>
              </a:rPr>
              <a:t>Topic 2:</a:t>
            </a:r>
          </a:p>
          <a:p>
            <a:pPr marL="0" indent="0" algn="ctr">
              <a:lnSpc>
                <a:spcPct val="100000"/>
              </a:lnSpc>
              <a:spcBef>
                <a:spcPts val="600"/>
              </a:spcBef>
              <a:buNone/>
            </a:pPr>
            <a:r>
              <a:rPr lang="en-GB" sz="2400" b="1">
                <a:solidFill>
                  <a:srgbClr val="FFFFFF"/>
                </a:solidFill>
                <a:latin typeface="Trebuchet MS" panose="020B0603020202020204" pitchFamily="34" charset="0"/>
                <a:ea typeface="MS UI Gothic" panose="020B0600070205080204" pitchFamily="34" charset="-128"/>
              </a:rPr>
              <a:t>Greening courier/postal/delivery services: Facilities and non-transport operations </a:t>
            </a:r>
            <a:endParaRPr lang="hu-HU" sz="2400" b="1">
              <a:solidFill>
                <a:srgbClr val="FFFFFF"/>
              </a:solidFill>
              <a:latin typeface="Trebuchet MS" panose="020B0603020202020204" pitchFamily="34" charset="0"/>
              <a:ea typeface="MS UI Gothic" panose="020B0600070205080204" pitchFamily="34" charset="-128"/>
            </a:endParaRPr>
          </a:p>
        </p:txBody>
      </p:sp>
      <p:sp>
        <p:nvSpPr>
          <p:cNvPr id="8" name="TextBox 7">
            <a:extLst>
              <a:ext uri="{FF2B5EF4-FFF2-40B4-BE49-F238E27FC236}">
                <a16:creationId xmlns:a16="http://schemas.microsoft.com/office/drawing/2014/main" id="{5A28D72C-7668-B1FE-7769-9A2B7FEF9363}"/>
              </a:ext>
            </a:extLst>
          </p:cNvPr>
          <p:cNvSpPr txBox="1"/>
          <p:nvPr/>
        </p:nvSpPr>
        <p:spPr>
          <a:xfrm>
            <a:off x="0" y="167951"/>
            <a:ext cx="12192000" cy="578492"/>
          </a:xfrm>
          <a:prstGeom prst="rect">
            <a:avLst/>
          </a:prstGeom>
          <a:noFill/>
        </p:spPr>
        <p:txBody>
          <a:bodyPr wrap="square" rtlCol="0">
            <a:spAutoFit/>
          </a:bodyPr>
          <a:lstStyle/>
          <a:p>
            <a:pPr algn="ctr">
              <a:lnSpc>
                <a:spcPct val="150000"/>
              </a:lnSpc>
              <a:spcBef>
                <a:spcPts val="1000"/>
              </a:spcBef>
            </a:pPr>
            <a:r>
              <a:rPr lang="en-US" sz="2400" b="1">
                <a:solidFill>
                  <a:srgbClr val="59A63E"/>
                </a:solidFill>
                <a:latin typeface="Trebuchet MS" panose="020B0603020202020204" pitchFamily="34" charset="0"/>
                <a:ea typeface="MS UI Gothic" panose="020B0600070205080204" pitchFamily="34" charset="-128"/>
              </a:rPr>
              <a:t>Module C: Operation</a:t>
            </a:r>
            <a:endParaRPr lang="el-GR" sz="2400" b="1">
              <a:solidFill>
                <a:srgbClr val="59A63E"/>
              </a:solidFill>
              <a:latin typeface="Trebuchet MS" panose="020B0603020202020204" pitchFamily="34" charset="0"/>
              <a:ea typeface="MS UI Gothic" panose="020B0600070205080204" pitchFamily="34" charset="-128"/>
            </a:endParaRPr>
          </a:p>
        </p:txBody>
      </p:sp>
      <p:sp>
        <p:nvSpPr>
          <p:cNvPr id="10" name="Slide Number Placeholder 9">
            <a:extLst>
              <a:ext uri="{FF2B5EF4-FFF2-40B4-BE49-F238E27FC236}">
                <a16:creationId xmlns:a16="http://schemas.microsoft.com/office/drawing/2014/main" id="{88275F68-7183-1A17-C852-B0AEA9E3DFA5}"/>
              </a:ext>
            </a:extLst>
          </p:cNvPr>
          <p:cNvSpPr>
            <a:spLocks noGrp="1"/>
          </p:cNvSpPr>
          <p:nvPr>
            <p:ph type="sldNum" sz="quarter" idx="12"/>
          </p:nvPr>
        </p:nvSpPr>
        <p:spPr/>
        <p:txBody>
          <a:bodyPr/>
          <a:lstStyle/>
          <a:p>
            <a:fld id="{D57ED624-7FD4-4A6E-81EA-59ADBF780AD9}" type="slidenum">
              <a:rPr lang="hu-HU" smtClean="0">
                <a:solidFill>
                  <a:schemeClr val="bg1"/>
                </a:solidFill>
              </a:rPr>
              <a:t>1</a:t>
            </a:fld>
            <a:endParaRPr lang="hu-HU">
              <a:solidFill>
                <a:schemeClr val="bg1"/>
              </a:solidFill>
            </a:endParaRPr>
          </a:p>
        </p:txBody>
      </p:sp>
    </p:spTree>
    <p:extLst>
      <p:ext uri="{BB962C8B-B14F-4D97-AF65-F5344CB8AC3E}">
        <p14:creationId xmlns:p14="http://schemas.microsoft.com/office/powerpoint/2010/main" val="99063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10</a:t>
            </a:fld>
            <a:endParaRPr lang="hu-HU">
              <a:solidFill>
                <a:schemeClr val="bg1"/>
              </a:solidFill>
            </a:endParaRPr>
          </a:p>
        </p:txBody>
      </p:sp>
      <p:pic>
        <p:nvPicPr>
          <p:cNvPr id="15" name="Picture 14" descr="Hand holding plant">
            <a:extLst>
              <a:ext uri="{FF2B5EF4-FFF2-40B4-BE49-F238E27FC236}">
                <a16:creationId xmlns:a16="http://schemas.microsoft.com/office/drawing/2014/main" id="{32B36380-2D0B-D06C-003C-B0CA494E5CA4}"/>
              </a:ext>
            </a:extLst>
          </p:cNvPr>
          <p:cNvPicPr>
            <a:picLocks noChangeAspect="1"/>
          </p:cNvPicPr>
          <p:nvPr/>
        </p:nvPicPr>
        <p:blipFill rotWithShape="1">
          <a:blip r:embed="rId3">
            <a:extLst>
              <a:ext uri="{28A0092B-C50C-407E-A947-70E740481C1C}">
                <a14:useLocalDpi xmlns:a14="http://schemas.microsoft.com/office/drawing/2010/main" val="0"/>
              </a:ext>
            </a:extLst>
          </a:blip>
          <a:srcRect l="7471" r="7383" b="-3"/>
          <a:stretch/>
        </p:blipFill>
        <p:spPr>
          <a:xfrm>
            <a:off x="838200" y="854665"/>
            <a:ext cx="5181600" cy="4351338"/>
          </a:xfrm>
          <a:prstGeom prst="rect">
            <a:avLst/>
          </a:prstGeom>
          <a:noFill/>
        </p:spPr>
      </p:pic>
      <p:sp>
        <p:nvSpPr>
          <p:cNvPr id="16" name="Rectangle 3">
            <a:extLst>
              <a:ext uri="{FF2B5EF4-FFF2-40B4-BE49-F238E27FC236}">
                <a16:creationId xmlns:a16="http://schemas.microsoft.com/office/drawing/2014/main" id="{7374288F-0D8E-0A71-5DA7-3863B76F0856}"/>
              </a:ext>
            </a:extLst>
          </p:cNvPr>
          <p:cNvSpPr>
            <a:spLocks noChangeArrowheads="1"/>
          </p:cNvSpPr>
          <p:nvPr/>
        </p:nvSpPr>
        <p:spPr bwMode="auto">
          <a:xfrm>
            <a:off x="6172200" y="854665"/>
            <a:ext cx="5181600" cy="4351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228600" marR="0" lvl="0" indent="-228600" fontAlgn="base">
              <a:lnSpc>
                <a:spcPct val="90000"/>
              </a:lnSpc>
              <a:spcBef>
                <a:spcPts val="1000"/>
              </a:spcBef>
              <a:spcAft>
                <a:spcPct val="0"/>
              </a:spcAft>
              <a:buClrTx/>
              <a:buSzTx/>
              <a:buFont typeface="Arial" panose="020B0604020202020204" pitchFamily="34" charset="0"/>
              <a:buChar char="•"/>
              <a:tabLst/>
            </a:pPr>
            <a:r>
              <a:rPr kumimoji="0" lang="hu-HU" altLang="en-US" b="0" i="0" u="none" strike="noStrike" cap="none" normalizeH="0" baseline="0">
                <a:ln>
                  <a:noFill/>
                </a:ln>
                <a:effectLst/>
              </a:rPr>
              <a:t>To sum up, courier and delivery businesses have a significant opportunity to lead the way in adopting eco-friendly packaging solutions. </a:t>
            </a:r>
          </a:p>
          <a:p>
            <a:pPr marL="228600" marR="0" lvl="0" indent="-228600" fontAlgn="base">
              <a:lnSpc>
                <a:spcPct val="90000"/>
              </a:lnSpc>
              <a:spcBef>
                <a:spcPts val="1000"/>
              </a:spcBef>
              <a:spcAft>
                <a:spcPct val="0"/>
              </a:spcAft>
              <a:buClrTx/>
              <a:buSzTx/>
              <a:buFont typeface="Arial" panose="020B0604020202020204" pitchFamily="34" charset="0"/>
              <a:buChar char="•"/>
              <a:tabLst/>
            </a:pPr>
            <a:endParaRPr lang="hu-HU" altLang="en-US"/>
          </a:p>
          <a:p>
            <a:pPr marL="228600" marR="0" lvl="0" indent="-228600" fontAlgn="base">
              <a:lnSpc>
                <a:spcPct val="90000"/>
              </a:lnSpc>
              <a:spcBef>
                <a:spcPts val="1000"/>
              </a:spcBef>
              <a:spcAft>
                <a:spcPct val="0"/>
              </a:spcAft>
              <a:buClrTx/>
              <a:buSzTx/>
              <a:buFont typeface="Arial" panose="020B0604020202020204" pitchFamily="34" charset="0"/>
              <a:buChar char="•"/>
              <a:tabLst/>
            </a:pPr>
            <a:r>
              <a:rPr kumimoji="0" lang="en-GB" altLang="en-US" b="0" i="0" u="none" strike="noStrike" cap="none" normalizeH="0" baseline="0">
                <a:ln>
                  <a:noFill/>
                </a:ln>
                <a:effectLst/>
              </a:rPr>
              <a:t>This </a:t>
            </a:r>
            <a:r>
              <a:rPr kumimoji="0" lang="hu-HU" altLang="en-US" b="0" i="0" u="none" strike="noStrike" cap="none" normalizeH="0" baseline="0">
                <a:ln>
                  <a:noFill/>
                </a:ln>
                <a:effectLst/>
              </a:rPr>
              <a:t>approach reduce environmental impact, but it also offers economic benefits through cost savings on materials and compliance with environmental regulations, while simultaneously enhancing customer satisfaction and brand loyalty. </a:t>
            </a:r>
          </a:p>
          <a:p>
            <a:pPr marL="228600" marR="0" lvl="0" indent="-228600" fontAlgn="base">
              <a:lnSpc>
                <a:spcPct val="90000"/>
              </a:lnSpc>
              <a:spcBef>
                <a:spcPts val="1000"/>
              </a:spcBef>
              <a:spcAft>
                <a:spcPct val="0"/>
              </a:spcAft>
              <a:buClrTx/>
              <a:buSzTx/>
              <a:buFont typeface="Arial" panose="020B0604020202020204" pitchFamily="34" charset="0"/>
              <a:buChar char="•"/>
              <a:tabLst/>
            </a:pPr>
            <a:endParaRPr lang="hu-HU" altLang="en-US"/>
          </a:p>
          <a:p>
            <a:pPr marL="228600" marR="0" lvl="0" indent="-228600" fontAlgn="base">
              <a:lnSpc>
                <a:spcPct val="90000"/>
              </a:lnSpc>
              <a:spcBef>
                <a:spcPts val="1000"/>
              </a:spcBef>
              <a:spcAft>
                <a:spcPct val="0"/>
              </a:spcAft>
              <a:buClrTx/>
              <a:buSzTx/>
              <a:buFont typeface="Arial" panose="020B0604020202020204" pitchFamily="34" charset="0"/>
              <a:buChar char="•"/>
              <a:tabLst/>
            </a:pPr>
            <a:r>
              <a:rPr kumimoji="0" lang="hu-HU" altLang="en-US" b="0" i="0" u="none" strike="noStrike" cap="none" normalizeH="0" baseline="0">
                <a:ln>
                  <a:noFill/>
                </a:ln>
                <a:effectLst/>
              </a:rPr>
              <a:t>Sustainable packaging is not just a trend but a practical strategy that can drive long-term success in the competitive courier and delivery industry.</a:t>
            </a:r>
          </a:p>
        </p:txBody>
      </p:sp>
      <p:sp>
        <p:nvSpPr>
          <p:cNvPr id="2" name="Footer Placeholder 13">
            <a:extLst>
              <a:ext uri="{FF2B5EF4-FFF2-40B4-BE49-F238E27FC236}">
                <a16:creationId xmlns:a16="http://schemas.microsoft.com/office/drawing/2014/main" id="{2A8094BF-C205-006F-13D9-BA2B8355E7C7}"/>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98729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normAutofit/>
          </a:bodyPr>
          <a:lstStyle/>
          <a:p>
            <a:pPr>
              <a:lnSpc>
                <a:spcPct val="150000"/>
              </a:lnSpc>
              <a:spcBef>
                <a:spcPts val="1000"/>
              </a:spcBef>
            </a:pPr>
            <a:r>
              <a:rPr lang="en-US" sz="2400" b="1">
                <a:latin typeface="Trebuchet MS" panose="020B0603020202020204" pitchFamily="34" charset="0"/>
                <a:ea typeface="MS UI Gothic" panose="020B0600070205080204" pitchFamily="34" charset="-128"/>
                <a:cs typeface="+mn-cs"/>
              </a:rPr>
              <a:t>4. </a:t>
            </a:r>
            <a:r>
              <a:rPr lang="en-GB" sz="2400" b="1">
                <a:latin typeface="Trebuchet MS" panose="020B0603020202020204" pitchFamily="34" charset="0"/>
                <a:ea typeface="MS UI Gothic" panose="020B0600070205080204" pitchFamily="34" charset="-128"/>
                <a:cs typeface="+mn-cs"/>
              </a:rPr>
              <a:t>Heating and cooling system management</a:t>
            </a:r>
            <a:endParaRPr lang="hu-HU" sz="2400" b="1">
              <a:latin typeface="Trebuchet MS" panose="020B0603020202020204" pitchFamily="34" charset="0"/>
              <a:ea typeface="MS UI Gothic" panose="020B0600070205080204" pitchFamily="34" charset="-128"/>
              <a:cs typeface="+mn-cs"/>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11</a:t>
            </a:fld>
            <a:endParaRPr lang="hu-HU">
              <a:solidFill>
                <a:schemeClr val="bg1"/>
              </a:solidFill>
            </a:endParaRPr>
          </a:p>
        </p:txBody>
      </p:sp>
      <p:sp>
        <p:nvSpPr>
          <p:cNvPr id="10" name="TextBox 9">
            <a:extLst>
              <a:ext uri="{FF2B5EF4-FFF2-40B4-BE49-F238E27FC236}">
                <a16:creationId xmlns:a16="http://schemas.microsoft.com/office/drawing/2014/main" id="{2A9FB834-3327-BB9D-09EA-879E3D4A1A20}"/>
              </a:ext>
            </a:extLst>
          </p:cNvPr>
          <p:cNvSpPr txBox="1"/>
          <p:nvPr/>
        </p:nvSpPr>
        <p:spPr>
          <a:xfrm>
            <a:off x="1226314" y="1342891"/>
            <a:ext cx="5280410" cy="4324069"/>
          </a:xfrm>
          <a:prstGeom prst="rect">
            <a:avLst/>
          </a:prstGeom>
          <a:noFill/>
        </p:spPr>
        <p:txBody>
          <a:bodyPr wrap="square">
            <a:spAutoFit/>
          </a:bodyPr>
          <a:lstStyle/>
          <a:p>
            <a:pPr marL="285750" indent="-285750">
              <a:lnSpc>
                <a:spcPct val="150000"/>
              </a:lnSpc>
              <a:spcAft>
                <a:spcPts val="800"/>
              </a:spcAft>
              <a:buFont typeface="Arial" panose="020B0604020202020204" pitchFamily="34" charset="0"/>
              <a:buChar char="•"/>
            </a:pPr>
            <a:r>
              <a:rPr lang="en-GB" sz="1600" kern="100">
                <a:solidFill>
                  <a:srgbClr val="0D0D0D"/>
                </a:solidFill>
                <a:highlight>
                  <a:srgbClr val="FFFFFF"/>
                </a:highlight>
                <a:latin typeface="Calibri" panose="020F0502020204030204" pitchFamily="34" charset="0"/>
                <a:ea typeface="Aptos" panose="020B0004020202020204" pitchFamily="34" charset="0"/>
                <a:cs typeface="Times New Roman" panose="02020603050405020304" pitchFamily="18" charset="0"/>
              </a:rPr>
              <a:t>I</a:t>
            </a:r>
            <a:r>
              <a:rPr lang="en-GB" sz="16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nvesting in green heating and cooling systems is a smart move for modern courier businesses. </a:t>
            </a:r>
          </a:p>
          <a:p>
            <a:pPr marL="285750" indent="-285750">
              <a:lnSpc>
                <a:spcPct val="150000"/>
              </a:lnSpc>
              <a:spcAft>
                <a:spcPts val="800"/>
              </a:spcAft>
              <a:buFont typeface="Arial" panose="020B0604020202020204" pitchFamily="34" charset="0"/>
              <a:buChar char="•"/>
            </a:pPr>
            <a:r>
              <a:rPr lang="en-GB" sz="1600" kern="100">
                <a:effectLst/>
                <a:latin typeface="Calibri" panose="020F0502020204030204" pitchFamily="34" charset="0"/>
                <a:ea typeface="Aptos" panose="020B0004020202020204" pitchFamily="34" charset="0"/>
                <a:cs typeface="Times New Roman" panose="02020603050405020304" pitchFamily="18" charset="0"/>
              </a:rPr>
              <a:t>One effective method is using high efficiency HVAC (heating, ventilation and air conditioning) system that are controlled by smart systems like Model Predictive Control (MPC). </a:t>
            </a:r>
          </a:p>
          <a:p>
            <a:pPr marL="285750" indent="-285750">
              <a:lnSpc>
                <a:spcPct val="150000"/>
              </a:lnSpc>
              <a:spcAft>
                <a:spcPts val="800"/>
              </a:spcAft>
              <a:buFont typeface="Arial" panose="020B0604020202020204" pitchFamily="34" charset="0"/>
              <a:buChar char="•"/>
            </a:pPr>
            <a:r>
              <a:rPr lang="en-GB" sz="1600" kern="100">
                <a:effectLst/>
                <a:latin typeface="Calibri" panose="020F0502020204030204" pitchFamily="34" charset="0"/>
                <a:ea typeface="Aptos" panose="020B0004020202020204" pitchFamily="34" charset="0"/>
                <a:cs typeface="Times New Roman" panose="02020603050405020304" pitchFamily="18" charset="0"/>
              </a:rPr>
              <a:t>These systems are smart because they can adjust how they operate based on what is happening inside the building and the weather outside. This means that they use energy only when needed, which saves a lot of power and reduces costs.</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sun and snowflake arrows&#10;&#10;Description automatically generated">
            <a:extLst>
              <a:ext uri="{FF2B5EF4-FFF2-40B4-BE49-F238E27FC236}">
                <a16:creationId xmlns:a16="http://schemas.microsoft.com/office/drawing/2014/main" id="{D3ABE6DD-604F-75CE-BDED-177D8BBEBFE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32085" y="1679086"/>
            <a:ext cx="4221715" cy="4152507"/>
          </a:xfrm>
          <a:prstGeom prst="rect">
            <a:avLst/>
          </a:prstGeom>
        </p:spPr>
      </p:pic>
      <p:sp>
        <p:nvSpPr>
          <p:cNvPr id="2" name="Footer Placeholder 13">
            <a:extLst>
              <a:ext uri="{FF2B5EF4-FFF2-40B4-BE49-F238E27FC236}">
                <a16:creationId xmlns:a16="http://schemas.microsoft.com/office/drawing/2014/main" id="{E53B92EE-CB4C-1153-DBF0-53C0B05730BD}"/>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66216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finger touching a screen&#10;&#10;Description automatically generated">
            <a:hlinkClick r:id="rId3"/>
            <a:extLst>
              <a:ext uri="{FF2B5EF4-FFF2-40B4-BE49-F238E27FC236}">
                <a16:creationId xmlns:a16="http://schemas.microsoft.com/office/drawing/2014/main" id="{7815ADDA-9BD8-C54F-DE88-3A86D18126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874" y="1701533"/>
            <a:ext cx="4654143" cy="3107226"/>
          </a:xfrm>
          <a:prstGeom prst="rect">
            <a:avLst/>
          </a:prstGeom>
        </p:spPr>
      </p:pic>
      <p:sp>
        <p:nvSpPr>
          <p:cNvPr id="8" name="Cím 7"/>
          <p:cNvSpPr>
            <a:spLocks noGrp="1"/>
          </p:cNvSpPr>
          <p:nvPr>
            <p:ph type="title"/>
          </p:nvPr>
        </p:nvSpPr>
        <p:spPr>
          <a:xfrm>
            <a:off x="838200" y="110874"/>
            <a:ext cx="10515600" cy="1325563"/>
          </a:xfrm>
        </p:spPr>
        <p:txBody>
          <a:bodyPr>
            <a:normAutofit/>
          </a:bodyPr>
          <a:lstStyle/>
          <a:p>
            <a:pPr>
              <a:lnSpc>
                <a:spcPct val="150000"/>
              </a:lnSpc>
              <a:spcBef>
                <a:spcPts val="1000"/>
              </a:spcBef>
            </a:pPr>
            <a:r>
              <a:rPr lang="en-US" sz="2400" b="1">
                <a:latin typeface="Trebuchet MS" panose="020B0603020202020204" pitchFamily="34" charset="0"/>
                <a:ea typeface="MS UI Gothic" panose="020B0600070205080204" pitchFamily="34" charset="-128"/>
                <a:cs typeface="+mn-cs"/>
              </a:rPr>
              <a:t>5. </a:t>
            </a:r>
            <a:r>
              <a:rPr lang="en-GB" sz="2400" b="1">
                <a:latin typeface="Trebuchet MS" panose="020B0603020202020204" pitchFamily="34" charset="0"/>
                <a:ea typeface="MS UI Gothic" panose="020B0600070205080204" pitchFamily="34" charset="-128"/>
                <a:cs typeface="+mn-cs"/>
              </a:rPr>
              <a:t>Green Procurement</a:t>
            </a:r>
            <a:endParaRPr lang="hu-HU" sz="2400" b="1">
              <a:latin typeface="Trebuchet MS" panose="020B0603020202020204" pitchFamily="34" charset="0"/>
              <a:ea typeface="MS UI Gothic" panose="020B0600070205080204" pitchFamily="34" charset="-128"/>
              <a:cs typeface="+mn-cs"/>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12</a:t>
            </a:fld>
            <a:endParaRPr lang="hu-HU">
              <a:solidFill>
                <a:schemeClr val="bg1"/>
              </a:solidFill>
            </a:endParaRPr>
          </a:p>
        </p:txBody>
      </p:sp>
      <p:sp>
        <p:nvSpPr>
          <p:cNvPr id="10" name="TextBox 9">
            <a:extLst>
              <a:ext uri="{FF2B5EF4-FFF2-40B4-BE49-F238E27FC236}">
                <a16:creationId xmlns:a16="http://schemas.microsoft.com/office/drawing/2014/main" id="{2A9FB834-3327-BB9D-09EA-879E3D4A1A20}"/>
              </a:ext>
            </a:extLst>
          </p:cNvPr>
          <p:cNvSpPr txBox="1"/>
          <p:nvPr/>
        </p:nvSpPr>
        <p:spPr>
          <a:xfrm>
            <a:off x="407324" y="1163783"/>
            <a:ext cx="7094945" cy="4804585"/>
          </a:xfrm>
          <a:prstGeom prst="rect">
            <a:avLst/>
          </a:prstGeom>
          <a:noFill/>
        </p:spPr>
        <p:txBody>
          <a:bodyPr wrap="square">
            <a:spAutoFit/>
          </a:bodyPr>
          <a:lstStyle/>
          <a:p>
            <a:pPr>
              <a:lnSpc>
                <a:spcPct val="150000"/>
              </a:lnSpc>
              <a:spcAft>
                <a:spcPts val="800"/>
              </a:spcAft>
            </a:pPr>
            <a:r>
              <a:rPr lang="en-GB" sz="1050" kern="100">
                <a:effectLst/>
                <a:latin typeface="Calibri" panose="020F0502020204030204" pitchFamily="34" charset="0"/>
                <a:ea typeface="Aptos" panose="020B0004020202020204" pitchFamily="34" charset="0"/>
                <a:cs typeface="Times New Roman" panose="02020603050405020304" pitchFamily="18" charset="0"/>
              </a:rPr>
              <a:t>In the transportation industry, the utilization of green procurement strategies is becoming indispensable. These practices help courier, delivery and postal companies meet international standards for sustainability and reduce their environmental impact.</a:t>
            </a:r>
            <a:endParaRPr lang="en-GB" sz="105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en-GB" sz="1050" kern="100">
                <a:effectLst/>
                <a:latin typeface="Calibri" panose="020F0502020204030204" pitchFamily="34" charset="0"/>
                <a:ea typeface="Aptos" panose="020B0004020202020204" pitchFamily="34" charset="0"/>
                <a:cs typeface="Times New Roman" panose="02020603050405020304" pitchFamily="18" charset="0"/>
              </a:rPr>
              <a:t>There are a lot of different ways for courier companies to use green procurement:</a:t>
            </a:r>
            <a:endParaRPr lang="en-GB" sz="1050" kern="100">
              <a:latin typeface="Aptos" panose="020B0004020202020204" pitchFamily="34" charset="0"/>
              <a:ea typeface="Aptos" panose="020B0004020202020204" pitchFamily="34" charset="0"/>
              <a:cs typeface="Times New Roman" panose="02020603050405020304" pitchFamily="18" charset="0"/>
            </a:endParaRPr>
          </a:p>
          <a:p>
            <a:pPr marL="228600" indent="-228600">
              <a:lnSpc>
                <a:spcPct val="150000"/>
              </a:lnSpc>
              <a:spcAft>
                <a:spcPts val="800"/>
              </a:spcAft>
              <a:buFont typeface="Arial" panose="020B0604020202020204" pitchFamily="34" charset="0"/>
              <a:buChar char="•"/>
            </a:pPr>
            <a:r>
              <a:rPr lang="en-GB" sz="1050" b="1" kern="100">
                <a:effectLst/>
                <a:latin typeface="Calibri" panose="020F0502020204030204" pitchFamily="34" charset="0"/>
                <a:ea typeface="Aptos" panose="020B0004020202020204" pitchFamily="34" charset="0"/>
                <a:cs typeface="Times New Roman" panose="02020603050405020304" pitchFamily="18" charset="0"/>
              </a:rPr>
              <a:t>Setting standards for suppliers and contractors</a:t>
            </a:r>
          </a:p>
          <a:p>
            <a:pPr>
              <a:lnSpc>
                <a:spcPct val="150000"/>
              </a:lnSpc>
              <a:spcAft>
                <a:spcPts val="800"/>
              </a:spcAft>
            </a:pPr>
            <a:r>
              <a:rPr lang="en-GB" sz="1050" kern="100">
                <a:effectLst/>
                <a:latin typeface="Calibri" panose="020F0502020204030204" pitchFamily="34" charset="0"/>
                <a:ea typeface="Aptos" panose="020B0004020202020204" pitchFamily="34" charset="0"/>
                <a:cs typeface="Times New Roman" panose="02020603050405020304" pitchFamily="18" charset="0"/>
              </a:rPr>
              <a:t>Courier companies can set rules that their suppliers and contractors must follow environmental and social standards. This includes making sure they do not pollute, respect workers’ rights and companies may ask for some certifications for requirements like these.</a:t>
            </a:r>
            <a:endParaRPr lang="en-GB" sz="1050" kern="100">
              <a:latin typeface="Aptos" panose="020B0004020202020204" pitchFamily="34" charset="0"/>
              <a:ea typeface="Aptos" panose="020B0004020202020204" pitchFamily="34" charset="0"/>
              <a:cs typeface="Times New Roman" panose="02020603050405020304" pitchFamily="18" charset="0"/>
            </a:endParaRPr>
          </a:p>
          <a:p>
            <a:pPr marL="171450" indent="-171450">
              <a:lnSpc>
                <a:spcPct val="150000"/>
              </a:lnSpc>
              <a:spcAft>
                <a:spcPts val="800"/>
              </a:spcAft>
              <a:buFont typeface="Arial" panose="020B0604020202020204" pitchFamily="34" charset="0"/>
              <a:buChar char="•"/>
            </a:pPr>
            <a:r>
              <a:rPr lang="en-GB" sz="1050" b="1" kern="100">
                <a:effectLst/>
                <a:latin typeface="Calibri" panose="020F0502020204030204" pitchFamily="34" charset="0"/>
                <a:ea typeface="Aptos" panose="020B0004020202020204" pitchFamily="34" charset="0"/>
                <a:cs typeface="Times New Roman" panose="02020603050405020304" pitchFamily="18" charset="0"/>
              </a:rPr>
              <a:t>Managing a sustainable fleet</a:t>
            </a:r>
            <a:endParaRPr lang="en-GB" sz="1050" b="1" kern="100">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en-GB" sz="1050" kern="100">
                <a:effectLst/>
                <a:latin typeface="Calibri" panose="020F0502020204030204" pitchFamily="34" charset="0"/>
                <a:ea typeface="Aptos" panose="020B0004020202020204" pitchFamily="34" charset="0"/>
                <a:cs typeface="Times New Roman" panose="02020603050405020304" pitchFamily="18" charset="0"/>
              </a:rPr>
              <a:t>Companies can buy electric vehicles or vehicles that use les fuel or use cargo bikes when possible. </a:t>
            </a:r>
          </a:p>
          <a:p>
            <a:pPr marL="171450" lvl="0" indent="-171450">
              <a:lnSpc>
                <a:spcPct val="150000"/>
              </a:lnSpc>
              <a:buFont typeface="Arial" panose="020B0604020202020204" pitchFamily="34" charset="0"/>
              <a:buChar char="•"/>
            </a:pPr>
            <a:r>
              <a:rPr lang="en-GB" sz="1050" b="1" kern="100">
                <a:effectLst/>
                <a:latin typeface="Calibri" panose="020F0502020204030204" pitchFamily="34" charset="0"/>
                <a:ea typeface="Aptos" panose="020B0004020202020204" pitchFamily="34" charset="0"/>
                <a:cs typeface="Times New Roman" panose="02020603050405020304" pitchFamily="18" charset="0"/>
              </a:rPr>
              <a:t>Eco-Friendly Packaging</a:t>
            </a:r>
            <a:endParaRPr lang="en-GB" sz="1050" b="1" kern="100">
              <a:latin typeface="Aptos" panose="020B0004020202020204" pitchFamily="34" charset="0"/>
              <a:ea typeface="Aptos" panose="020B0004020202020204" pitchFamily="34" charset="0"/>
              <a:cs typeface="Times New Roman" panose="02020603050405020304" pitchFamily="18" charset="0"/>
            </a:endParaRPr>
          </a:p>
          <a:p>
            <a:pPr lvl="0">
              <a:lnSpc>
                <a:spcPct val="150000"/>
              </a:lnSpc>
            </a:pPr>
            <a:r>
              <a:rPr lang="en-GB" sz="1050" kern="100">
                <a:effectLst/>
                <a:latin typeface="Calibri" panose="020F0502020204030204" pitchFamily="34" charset="0"/>
                <a:ea typeface="Aptos" panose="020B0004020202020204" pitchFamily="34" charset="0"/>
                <a:cs typeface="Times New Roman" panose="02020603050405020304" pitchFamily="18" charset="0"/>
              </a:rPr>
              <a:t>As mentioned before, adopting an eco-packaging strategy, helps companies reduce waste and their energy footprint.</a:t>
            </a:r>
            <a:endParaRPr lang="en-GB" sz="1050" kern="100">
              <a:effectLst/>
              <a:latin typeface="Aptos" panose="020B0004020202020204" pitchFamily="34" charset="0"/>
              <a:ea typeface="Aptos" panose="020B0004020202020204" pitchFamily="34" charset="0"/>
              <a:cs typeface="Times New Roman" panose="02020603050405020304" pitchFamily="18" charset="0"/>
            </a:endParaRPr>
          </a:p>
          <a:p>
            <a:pPr lvl="0">
              <a:lnSpc>
                <a:spcPct val="150000"/>
              </a:lnSpc>
            </a:pPr>
            <a:endParaRPr lang="en-GB" sz="1050" kern="100">
              <a:latin typeface="Calibri" panose="020F0502020204030204" pitchFamily="34" charset="0"/>
              <a:ea typeface="Aptos" panose="020B0004020202020204" pitchFamily="34" charset="0"/>
              <a:cs typeface="Times New Roman" panose="02020603050405020304" pitchFamily="18" charset="0"/>
            </a:endParaRPr>
          </a:p>
          <a:p>
            <a:pPr marL="171450" lvl="0" indent="-171450">
              <a:lnSpc>
                <a:spcPct val="150000"/>
              </a:lnSpc>
              <a:buFont typeface="Arial" panose="020B0604020202020204" pitchFamily="34" charset="0"/>
              <a:buChar char="•"/>
            </a:pPr>
            <a:r>
              <a:rPr lang="en-GB" sz="1050" b="1" kern="100">
                <a:latin typeface="Calibri" panose="020F0502020204030204" pitchFamily="34" charset="0"/>
                <a:ea typeface="Aptos" panose="020B0004020202020204" pitchFamily="34" charset="0"/>
                <a:cs typeface="Times New Roman" panose="02020603050405020304" pitchFamily="18" charset="0"/>
              </a:rPr>
              <a:t>I</a:t>
            </a:r>
            <a:r>
              <a:rPr lang="en-GB" sz="1050" b="1" kern="100">
                <a:effectLst/>
                <a:latin typeface="Calibri" panose="020F0502020204030204" pitchFamily="34" charset="0"/>
                <a:ea typeface="Aptos" panose="020B0004020202020204" pitchFamily="34" charset="0"/>
                <a:cs typeface="Times New Roman" panose="02020603050405020304" pitchFamily="18" charset="0"/>
              </a:rPr>
              <a:t>mproving data monitoring and training</a:t>
            </a:r>
            <a:endParaRPr lang="en-GB" sz="1050" b="1" kern="100">
              <a:latin typeface="Aptos" panose="020B0004020202020204" pitchFamily="34" charset="0"/>
              <a:ea typeface="Aptos" panose="020B0004020202020204" pitchFamily="34" charset="0"/>
              <a:cs typeface="Times New Roman" panose="02020603050405020304" pitchFamily="18" charset="0"/>
            </a:endParaRPr>
          </a:p>
          <a:p>
            <a:pPr lvl="0">
              <a:lnSpc>
                <a:spcPct val="150000"/>
              </a:lnSpc>
            </a:pPr>
            <a:r>
              <a:rPr lang="en-GB" sz="1050" kern="100">
                <a:effectLst/>
                <a:latin typeface="Calibri" panose="020F0502020204030204" pitchFamily="34" charset="0"/>
                <a:ea typeface="Aptos" panose="020B0004020202020204" pitchFamily="34" charset="0"/>
                <a:cs typeface="Times New Roman" panose="02020603050405020304" pitchFamily="18" charset="0"/>
              </a:rPr>
              <a:t>It is important for courier companies to keep track of their environmental impacts and also train their staff and partners on how to maintain and improve sustainability practices.</a:t>
            </a:r>
            <a:endParaRPr lang="en-GB" sz="1050" kern="100">
              <a:latin typeface="Aptos" panose="020B0004020202020204" pitchFamily="34" charset="0"/>
              <a:ea typeface="Aptos" panose="020B0004020202020204" pitchFamily="34" charset="0"/>
              <a:cs typeface="Times New Roman" panose="02020603050405020304" pitchFamily="18" charset="0"/>
            </a:endParaRPr>
          </a:p>
          <a:p>
            <a:pPr lvl="0">
              <a:lnSpc>
                <a:spcPct val="150000"/>
              </a:lnSpc>
            </a:pPr>
            <a:endParaRPr lang="en-GB" sz="1050" kern="100">
              <a:effectLst/>
              <a:latin typeface="Calibri" panose="020F0502020204030204" pitchFamily="34" charset="0"/>
              <a:ea typeface="Aptos" panose="020B0004020202020204" pitchFamily="34" charset="0"/>
              <a:cs typeface="Times New Roman" panose="02020603050405020304" pitchFamily="18" charset="0"/>
            </a:endParaRPr>
          </a:p>
          <a:p>
            <a:pPr marL="171450" lvl="0" indent="-171450">
              <a:lnSpc>
                <a:spcPct val="150000"/>
              </a:lnSpc>
              <a:spcAft>
                <a:spcPts val="800"/>
              </a:spcAft>
              <a:buFont typeface="Arial" panose="020B0604020202020204" pitchFamily="34" charset="0"/>
              <a:buChar char="•"/>
            </a:pPr>
            <a:r>
              <a:rPr lang="en-GB" sz="1050" b="1" kern="100">
                <a:effectLst/>
                <a:latin typeface="Calibri" panose="020F0502020204030204" pitchFamily="34" charset="0"/>
                <a:ea typeface="Aptos" panose="020B0004020202020204" pitchFamily="34" charset="0"/>
                <a:cs typeface="Times New Roman" panose="02020603050405020304" pitchFamily="18" charset="0"/>
              </a:rPr>
              <a:t>Following laws and regulations</a:t>
            </a:r>
            <a:endParaRPr lang="en-GB" sz="1050" b="1"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ooter Placeholder 13">
            <a:extLst>
              <a:ext uri="{FF2B5EF4-FFF2-40B4-BE49-F238E27FC236}">
                <a16:creationId xmlns:a16="http://schemas.microsoft.com/office/drawing/2014/main" id="{71EBEFE5-8DCB-414B-A15A-8EBAFCDED4A9}"/>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281856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normAutofit/>
          </a:bodyPr>
          <a:lstStyle/>
          <a:p>
            <a:pPr>
              <a:lnSpc>
                <a:spcPct val="150000"/>
              </a:lnSpc>
              <a:spcAft>
                <a:spcPts val="800"/>
              </a:spcAft>
            </a:pPr>
            <a:r>
              <a:rPr lang="en-US" sz="2400" b="1">
                <a:latin typeface="Trebuchet MS" panose="020B0603020202020204" pitchFamily="34" charset="0"/>
                <a:ea typeface="MS UI Gothic" panose="020B0600070205080204" pitchFamily="34" charset="-128"/>
                <a:cs typeface="+mn-cs"/>
              </a:rPr>
              <a:t>6. </a:t>
            </a:r>
            <a:r>
              <a:rPr lang="en-GB" sz="2400" b="1">
                <a:latin typeface="Trebuchet MS" panose="020B0603020202020204" pitchFamily="34" charset="0"/>
                <a:ea typeface="MS UI Gothic" panose="020B0600070205080204" pitchFamily="34" charset="-128"/>
                <a:cs typeface="+mn-cs"/>
              </a:rPr>
              <a:t>Paperless operations</a:t>
            </a:r>
            <a:br>
              <a:rPr lang="en-GB" sz="2400" b="1">
                <a:latin typeface="Trebuchet MS" panose="020B0603020202020204" pitchFamily="34" charset="0"/>
                <a:ea typeface="MS UI Gothic" panose="020B0600070205080204" pitchFamily="34" charset="-128"/>
                <a:cs typeface="+mn-cs"/>
              </a:rPr>
            </a:br>
            <a:endParaRPr lang="hu-HU" sz="2400" b="1">
              <a:latin typeface="Trebuchet MS" panose="020B0603020202020204" pitchFamily="34" charset="0"/>
              <a:ea typeface="MS UI Gothic" panose="020B0600070205080204" pitchFamily="34" charset="-128"/>
              <a:cs typeface="+mn-cs"/>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13</a:t>
            </a:fld>
            <a:endParaRPr lang="hu-HU">
              <a:solidFill>
                <a:schemeClr val="bg1"/>
              </a:solidFill>
            </a:endParaRPr>
          </a:p>
        </p:txBody>
      </p:sp>
      <p:sp>
        <p:nvSpPr>
          <p:cNvPr id="2" name="Rectangle 2">
            <a:extLst>
              <a:ext uri="{FF2B5EF4-FFF2-40B4-BE49-F238E27FC236}">
                <a16:creationId xmlns:a16="http://schemas.microsoft.com/office/drawing/2014/main" id="{821D9383-0409-1505-5538-A5521CB33EEA}"/>
              </a:ext>
            </a:extLst>
          </p:cNvPr>
          <p:cNvSpPr>
            <a:spLocks noChangeArrowheads="1"/>
          </p:cNvSpPr>
          <p:nvPr/>
        </p:nvSpPr>
        <p:spPr bwMode="auto">
          <a:xfrm>
            <a:off x="953845" y="1497400"/>
            <a:ext cx="8838547"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Paperless operations is one more solution for transport businesses to reduce their paper use by switching to digital processes. </a:t>
            </a:r>
            <a:endParaRPr kumimoji="0" lang="el-GR"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l-GR" altLang="en-US" sz="1600">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 the past, these companies needed paper documents for every part of the order to proof the of delivery. </a:t>
            </a:r>
            <a:endParaRPr kumimoji="0" lang="el-GR"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l-GR" altLang="en-US" sz="1600">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However, with the advent of digital technology, these companies can now implement electronic proof of delivery systems.</a:t>
            </a:r>
            <a:r>
              <a:rPr kumimoji="0" lang="en-GB" altLang="en-US" sz="1600" b="0" i="0" u="none" strike="noStrike" cap="none" normalizeH="0" baseline="0">
                <a:ln>
                  <a:noFill/>
                </a:ln>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l-GR" altLang="en-US" sz="1600" b="0" i="0" u="none" strike="noStrike" cap="none" normalizeH="0" baseline="0">
              <a:ln>
                <a:noFill/>
              </a:ln>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l-GR" altLang="en-US" sz="1600">
              <a:solidFill>
                <a:srgbClr val="0D0D0D"/>
              </a:solidFill>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These systems utilize </a:t>
            </a:r>
            <a:r>
              <a:rPr kumimoji="0" lang="en-GB" altLang="en-US" sz="1600" b="1" i="0" u="none" strike="noStrike" cap="none" normalizeH="0" baseline="0">
                <a:ln>
                  <a:noFill/>
                </a:ln>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electronic signatures </a:t>
            </a:r>
            <a:r>
              <a:rPr kumimoji="0" lang="en-GB" altLang="en-US" sz="1600" b="0" i="0" u="none" strike="noStrike" cap="none" normalizeH="0" baseline="0">
                <a:ln>
                  <a:noFill/>
                </a:ln>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and </a:t>
            </a:r>
            <a:r>
              <a:rPr kumimoji="0" lang="en-GB" altLang="en-US" sz="1600" b="1" i="0" u="none" strike="noStrike" cap="none" normalizeH="0" baseline="0">
                <a:ln>
                  <a:noFill/>
                </a:ln>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photo proof</a:t>
            </a:r>
            <a:r>
              <a:rPr kumimoji="0" lang="en-GB" altLang="en-US" sz="1600" b="0" i="0" u="none" strike="noStrike" cap="none" normalizeH="0" baseline="0">
                <a:ln>
                  <a:noFill/>
                </a:ln>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eliminating the need for physical documents.</a:t>
            </a:r>
            <a:endParaRPr kumimoji="0" lang="el-GR" altLang="en-US" sz="1600" b="0" i="0" u="none" strike="noStrike" cap="none" normalizeH="0" baseline="0">
              <a:ln>
                <a:noFill/>
              </a:ln>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l-GR" altLang="en-US" sz="1600">
              <a:solidFill>
                <a:srgbClr val="0D0D0D"/>
              </a:solidFill>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This method reduces the amount of paper used by and also offers a secure of delivery documentations.</a:t>
            </a:r>
            <a:endParaRPr kumimoji="0" lang="en-GB" altLang="en-US" sz="1600" b="0" i="0" u="none" strike="noStrike" cap="none" normalizeH="0" baseline="0">
              <a:ln>
                <a:noFill/>
              </a:ln>
              <a:solidFill>
                <a:schemeClr val="tx1"/>
              </a:solidFill>
              <a:effectLst/>
              <a:ea typeface="Times New Roman" panose="02020603050405020304" pitchFamily="18"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descr="Technology abstract with upwards arrows">
            <a:extLst>
              <a:ext uri="{FF2B5EF4-FFF2-40B4-BE49-F238E27FC236}">
                <a16:creationId xmlns:a16="http://schemas.microsoft.com/office/drawing/2014/main" id="{418E6DAD-B909-23E0-01E5-677947F723BC}"/>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5723241" y="759841"/>
            <a:ext cx="5774717" cy="4462281"/>
          </a:xfrm>
          <a:prstGeom prst="rect">
            <a:avLst/>
          </a:prstGeom>
        </p:spPr>
      </p:pic>
      <p:sp>
        <p:nvSpPr>
          <p:cNvPr id="3" name="Footer Placeholder 13">
            <a:extLst>
              <a:ext uri="{FF2B5EF4-FFF2-40B4-BE49-F238E27FC236}">
                <a16:creationId xmlns:a16="http://schemas.microsoft.com/office/drawing/2014/main" id="{F6504D45-42BF-71F7-DB06-C1C5B98AA693}"/>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1774810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14</a:t>
            </a:fld>
            <a:endParaRPr lang="hu-HU">
              <a:solidFill>
                <a:schemeClr val="bg1"/>
              </a:solidFill>
            </a:endParaRPr>
          </a:p>
        </p:txBody>
      </p:sp>
      <p:pic>
        <p:nvPicPr>
          <p:cNvPr id="2049" name="Picture 1" descr="A circular diagram with numbers and circles&#10;&#10;Description automatically generated">
            <a:extLst>
              <a:ext uri="{FF2B5EF4-FFF2-40B4-BE49-F238E27FC236}">
                <a16:creationId xmlns:a16="http://schemas.microsoft.com/office/drawing/2014/main" id="{F334E41D-B98C-45B9-CFB7-230961285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159" y="938716"/>
            <a:ext cx="7583316" cy="38581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41041AF-D1D1-FFBB-CD4D-EB2E079F9A90}"/>
              </a:ext>
            </a:extLst>
          </p:cNvPr>
          <p:cNvSpPr>
            <a:spLocks noChangeArrowheads="1"/>
          </p:cNvSpPr>
          <p:nvPr/>
        </p:nvSpPr>
        <p:spPr bwMode="auto">
          <a:xfrm>
            <a:off x="8840224" y="938716"/>
            <a:ext cx="302085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Image : </a:t>
            </a:r>
            <a:r>
              <a:rPr kumimoji="0" lang="en-GB"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4"/>
              </a:rPr>
              <a:t>Top 20 Reasons to go paperless | </a:t>
            </a:r>
            <a:r>
              <a:rPr kumimoji="0" lang="en-GB" altLang="en-US" sz="1400" b="0" i="0" u="none" strike="noStrike" cap="none" normalizeH="0" baseline="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4"/>
              </a:rPr>
              <a:t>Quixy</a:t>
            </a:r>
            <a:endParaRPr kumimoji="0" lang="en-GB"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a:ln>
                <a:noFill/>
              </a:ln>
              <a:solidFill>
                <a:schemeClr val="tx1"/>
              </a:solidFill>
              <a:effectLst/>
              <a:ea typeface="Times New Roman" panose="02020603050405020304" pitchFamily="18"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a:ln>
                  <a:noFill/>
                </a:ln>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The use of digital tools extends beyond just electronic receipts. </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1400">
              <a:solidFill>
                <a:srgbClr val="0D0D0D"/>
              </a:solidFill>
              <a:latin typeface="Calibri" panose="020F0502020204030204" pitchFamily="34" charset="0"/>
              <a:ea typeface="Times New Roman" panose="02020603050405020304" pitchFamily="18" charset="0"/>
              <a:cs typeface="Calibri" panose="020F050202020403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a:ln>
                  <a:noFill/>
                </a:ln>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Advanced logistics software can manage orders, track deliveries in real time, and maintain digital records, all of which contribute to a significant reduction in paper use. </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1400">
              <a:solidFill>
                <a:srgbClr val="0D0D0D"/>
              </a:solidFill>
              <a:latin typeface="Calibri" panose="020F0502020204030204" pitchFamily="34" charset="0"/>
              <a:ea typeface="Times New Roman" panose="02020603050405020304" pitchFamily="18" charset="0"/>
              <a:cs typeface="Calibri" panose="020F050202020403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a:ln>
                  <a:noFill/>
                </a:ln>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As the logistics and delivery industry continues to evolve, embracing paperless operations offers a dual benefit of improving environmental sustainability and boosting operational efficiency.</a:t>
            </a:r>
            <a:endParaRPr kumimoji="0" lang="en-GB" altLang="en-US" sz="2000" b="0" i="0" u="none" strike="noStrike" cap="none" normalizeH="0" baseline="0">
              <a:ln>
                <a:noFill/>
              </a:ln>
              <a:solidFill>
                <a:schemeClr val="tx1"/>
              </a:solidFill>
              <a:effectLst/>
              <a:latin typeface="Arial" panose="020B0604020202020204" pitchFamily="34" charset="0"/>
            </a:endParaRPr>
          </a:p>
        </p:txBody>
      </p:sp>
      <p:sp>
        <p:nvSpPr>
          <p:cNvPr id="2" name="Footer Placeholder 13">
            <a:extLst>
              <a:ext uri="{FF2B5EF4-FFF2-40B4-BE49-F238E27FC236}">
                <a16:creationId xmlns:a16="http://schemas.microsoft.com/office/drawing/2014/main" id="{898E13BF-B194-200C-0A67-3A3625D2CA91}"/>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131588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normAutofit/>
          </a:bodyPr>
          <a:lstStyle/>
          <a:p>
            <a:pPr>
              <a:lnSpc>
                <a:spcPct val="150000"/>
              </a:lnSpc>
              <a:spcBef>
                <a:spcPts val="1000"/>
              </a:spcBef>
            </a:pPr>
            <a:r>
              <a:rPr lang="en-US" sz="2400" b="1">
                <a:latin typeface="Trebuchet MS" panose="020B0603020202020204" pitchFamily="34" charset="0"/>
                <a:ea typeface="MS UI Gothic" panose="020B0600070205080204" pitchFamily="34" charset="-128"/>
                <a:cs typeface="+mn-cs"/>
              </a:rPr>
              <a:t>7. </a:t>
            </a:r>
            <a:r>
              <a:rPr lang="en-GB" sz="2400" b="1">
                <a:latin typeface="Trebuchet MS" panose="020B0603020202020204" pitchFamily="34" charset="0"/>
                <a:ea typeface="MS UI Gothic" panose="020B0600070205080204" pitchFamily="34" charset="-128"/>
                <a:cs typeface="+mn-cs"/>
              </a:rPr>
              <a:t>Educate costumers</a:t>
            </a:r>
            <a:endParaRPr lang="hu-HU" sz="2400" b="1">
              <a:latin typeface="Trebuchet MS" panose="020B0603020202020204" pitchFamily="34" charset="0"/>
              <a:ea typeface="MS UI Gothic" panose="020B0600070205080204" pitchFamily="34" charset="-128"/>
              <a:cs typeface="+mn-cs"/>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15</a:t>
            </a:fld>
            <a:endParaRPr lang="hu-HU">
              <a:solidFill>
                <a:schemeClr val="bg1"/>
              </a:solidFill>
            </a:endParaRPr>
          </a:p>
        </p:txBody>
      </p:sp>
      <p:sp>
        <p:nvSpPr>
          <p:cNvPr id="10" name="TextBox 9">
            <a:extLst>
              <a:ext uri="{FF2B5EF4-FFF2-40B4-BE49-F238E27FC236}">
                <a16:creationId xmlns:a16="http://schemas.microsoft.com/office/drawing/2014/main" id="{2A9FB834-3327-BB9D-09EA-879E3D4A1A20}"/>
              </a:ext>
            </a:extLst>
          </p:cNvPr>
          <p:cNvSpPr txBox="1"/>
          <p:nvPr/>
        </p:nvSpPr>
        <p:spPr>
          <a:xfrm>
            <a:off x="776535" y="1219202"/>
            <a:ext cx="7639878" cy="4585101"/>
          </a:xfrm>
          <a:prstGeom prst="rect">
            <a:avLst/>
          </a:prstGeom>
          <a:noFill/>
        </p:spPr>
        <p:txBody>
          <a:bodyPr wrap="square">
            <a:spAutoFit/>
          </a:bodyPr>
          <a:lstStyle/>
          <a:p>
            <a:pPr marL="457200">
              <a:lnSpc>
                <a:spcPct val="150000"/>
              </a:lnSpc>
            </a:pPr>
            <a:r>
              <a:rPr lang="en-GB" sz="1400" kern="100">
                <a:effectLst/>
                <a:latin typeface="Calibri" panose="020F0502020204030204" pitchFamily="34" charset="0"/>
                <a:ea typeface="Aptos" panose="020B0004020202020204" pitchFamily="34" charset="0"/>
                <a:cs typeface="Times New Roman" panose="02020603050405020304" pitchFamily="18" charset="0"/>
              </a:rPr>
              <a:t>Educating costumers on eco-friendly practices appears to be a very effective strategy for a company.</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pPr>
            <a:endParaRPr lang="en-GB" sz="1400" u="sng" kern="100">
              <a:effectLst/>
              <a:latin typeface="Calibri" panose="020F0502020204030204" pitchFamily="34" charset="0"/>
              <a:ea typeface="Aptos" panose="020B0004020202020204" pitchFamily="34" charset="0"/>
              <a:cs typeface="Times New Roman" panose="02020603050405020304" pitchFamily="18" charset="0"/>
            </a:endParaRPr>
          </a:p>
          <a:p>
            <a:pPr marL="742950" indent="-285750">
              <a:lnSpc>
                <a:spcPct val="150000"/>
              </a:lnSpc>
              <a:buFont typeface="Wingdings" panose="05000000000000000000" pitchFamily="2" charset="2"/>
              <a:buChar char="ü"/>
            </a:pPr>
            <a:r>
              <a:rPr lang="en-GB" sz="1400" b="1" u="sng" kern="100">
                <a:effectLst/>
                <a:latin typeface="Calibri" panose="020F0502020204030204" pitchFamily="34" charset="0"/>
                <a:ea typeface="Aptos" panose="020B0004020202020204" pitchFamily="34" charset="0"/>
                <a:cs typeface="Times New Roman" panose="02020603050405020304" pitchFamily="18" charset="0"/>
              </a:rPr>
              <a:t>Simplified information</a:t>
            </a:r>
            <a:r>
              <a:rPr lang="en-GB" sz="1400" b="1" kern="100">
                <a:effectLst/>
                <a:latin typeface="Calibri" panose="020F0502020204030204" pitchFamily="34" charset="0"/>
                <a:ea typeface="Aptos" panose="020B0004020202020204" pitchFamily="34" charset="0"/>
                <a:cs typeface="Times New Roman" panose="02020603050405020304" pitchFamily="18" charset="0"/>
              </a:rPr>
              <a:t>: </a:t>
            </a:r>
            <a:r>
              <a:rPr lang="en-GB" sz="1400" kern="100">
                <a:effectLst/>
                <a:latin typeface="Calibri" panose="020F0502020204030204" pitchFamily="34" charset="0"/>
                <a:ea typeface="Aptos" panose="020B0004020202020204" pitchFamily="34" charset="0"/>
                <a:cs typeface="Times New Roman" panose="02020603050405020304" pitchFamily="18" charset="0"/>
              </a:rPr>
              <a:t>Provide customers with straightforward, digestible information about eco-friendly delivery options such as consolidated or scheduled deliveries to reduce trips and carbon emissions. </a:t>
            </a:r>
            <a:endParaRPr lang="en-GB" sz="1400" kern="100">
              <a:latin typeface="Aptos" panose="020B0004020202020204" pitchFamily="34" charset="0"/>
              <a:ea typeface="Aptos" panose="020B0004020202020204" pitchFamily="34" charset="0"/>
              <a:cs typeface="Times New Roman" panose="02020603050405020304" pitchFamily="18" charset="0"/>
            </a:endParaRPr>
          </a:p>
          <a:p>
            <a:pPr marL="742950" indent="-285750">
              <a:lnSpc>
                <a:spcPct val="150000"/>
              </a:lnSpc>
              <a:buFont typeface="Wingdings" panose="05000000000000000000" pitchFamily="2" charset="2"/>
              <a:buChar char="ü"/>
            </a:pPr>
            <a:r>
              <a:rPr lang="en-GB" sz="1400" b="1" u="sng" kern="100">
                <a:effectLst/>
                <a:latin typeface="Calibri" panose="020F0502020204030204" pitchFamily="34" charset="0"/>
                <a:ea typeface="Aptos" panose="020B0004020202020204" pitchFamily="34" charset="0"/>
                <a:cs typeface="Times New Roman" panose="02020603050405020304" pitchFamily="18" charset="0"/>
              </a:rPr>
              <a:t>Success stories and data</a:t>
            </a:r>
            <a:r>
              <a:rPr lang="en-GB" sz="1400" b="1" kern="100">
                <a:effectLst/>
                <a:latin typeface="Calibri" panose="020F0502020204030204" pitchFamily="34" charset="0"/>
                <a:ea typeface="Aptos" panose="020B0004020202020204" pitchFamily="34" charset="0"/>
                <a:cs typeface="Times New Roman" panose="02020603050405020304" pitchFamily="18" charset="0"/>
              </a:rPr>
              <a:t>: </a:t>
            </a:r>
            <a:r>
              <a:rPr lang="en-GB" sz="1400" kern="100">
                <a:effectLst/>
                <a:latin typeface="Calibri" panose="020F0502020204030204" pitchFamily="34" charset="0"/>
                <a:ea typeface="Aptos" panose="020B0004020202020204" pitchFamily="34" charset="0"/>
                <a:cs typeface="Times New Roman" panose="02020603050405020304" pitchFamily="18" charset="0"/>
              </a:rPr>
              <a:t>Share testimonials, success stories, and quantitative data highlighting the positive environmental impacts of choosing sustainable delivery methods. </a:t>
            </a:r>
          </a:p>
          <a:p>
            <a:pPr marL="742950" indent="-285750">
              <a:lnSpc>
                <a:spcPct val="150000"/>
              </a:lnSpc>
              <a:buFont typeface="Wingdings" panose="05000000000000000000" pitchFamily="2" charset="2"/>
              <a:buChar char="ü"/>
            </a:pPr>
            <a:r>
              <a:rPr lang="en-GB" sz="1400" b="1" u="sng" kern="100">
                <a:effectLst/>
                <a:latin typeface="Calibri" panose="020F0502020204030204" pitchFamily="34" charset="0"/>
                <a:ea typeface="Aptos" panose="020B0004020202020204" pitchFamily="34" charset="0"/>
                <a:cs typeface="Times New Roman" panose="02020603050405020304" pitchFamily="18" charset="0"/>
              </a:rPr>
              <a:t>Marketing and communication</a:t>
            </a:r>
            <a:r>
              <a:rPr lang="en-GB" sz="1400" b="1" kern="100">
                <a:effectLst/>
                <a:latin typeface="Calibri" panose="020F0502020204030204" pitchFamily="34" charset="0"/>
                <a:ea typeface="Aptos" panose="020B0004020202020204" pitchFamily="34" charset="0"/>
                <a:cs typeface="Times New Roman" panose="02020603050405020304" pitchFamily="18" charset="0"/>
              </a:rPr>
              <a:t>:  </a:t>
            </a:r>
            <a:r>
              <a:rPr lang="en-GB" sz="14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Share messages about sustainability in marketing materials and social media content to raise awareness and demonstrate the company's commitment to the environment.</a:t>
            </a:r>
            <a:endParaRPr lang="en-GB" sz="1400" kern="100">
              <a:solidFill>
                <a:srgbClr val="0D0D0D"/>
              </a:solidFill>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742950" indent="-285750">
              <a:lnSpc>
                <a:spcPct val="150000"/>
              </a:lnSpc>
              <a:buFont typeface="Wingdings" panose="05000000000000000000" pitchFamily="2" charset="2"/>
              <a:buChar char="ü"/>
            </a:pPr>
            <a:r>
              <a:rPr lang="en-GB" sz="1400" b="1" u="sng" kern="100">
                <a:effectLst/>
                <a:latin typeface="Calibri" panose="020F0502020204030204" pitchFamily="34" charset="0"/>
                <a:ea typeface="Aptos" panose="020B0004020202020204" pitchFamily="34" charset="0"/>
                <a:cs typeface="Times New Roman" panose="02020603050405020304" pitchFamily="18" charset="0"/>
              </a:rPr>
              <a:t>Incentives for sustainable choices</a:t>
            </a:r>
            <a:r>
              <a:rPr lang="en-GB" sz="1400" b="1" kern="100">
                <a:effectLst/>
                <a:latin typeface="Calibri" panose="020F0502020204030204" pitchFamily="34" charset="0"/>
                <a:ea typeface="Aptos" panose="020B0004020202020204" pitchFamily="34" charset="0"/>
                <a:cs typeface="Times New Roman" panose="02020603050405020304" pitchFamily="18" charset="0"/>
              </a:rPr>
              <a:t>: </a:t>
            </a:r>
            <a:r>
              <a:rPr lang="en-GB" sz="1400" kern="100">
                <a:effectLst/>
                <a:latin typeface="Calibri" panose="020F0502020204030204" pitchFamily="34" charset="0"/>
                <a:ea typeface="Aptos" panose="020B0004020202020204" pitchFamily="34" charset="0"/>
                <a:cs typeface="Times New Roman" panose="02020603050405020304" pitchFamily="18" charset="0"/>
              </a:rPr>
              <a:t>Companies can offer incentive for customers who choose eco-friendly delivery options or use reusable options or use sustainable packages to encourage sustainable behaviours. </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Graphic 2" descr="Teacher with solid fill">
            <a:extLst>
              <a:ext uri="{FF2B5EF4-FFF2-40B4-BE49-F238E27FC236}">
                <a16:creationId xmlns:a16="http://schemas.microsoft.com/office/drawing/2014/main" id="{0AE2251D-EDD7-1AF7-9A88-AC9B767796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96299" y="1792350"/>
            <a:ext cx="2971801" cy="2971801"/>
          </a:xfrm>
          <a:prstGeom prst="rect">
            <a:avLst/>
          </a:prstGeom>
        </p:spPr>
      </p:pic>
      <p:sp>
        <p:nvSpPr>
          <p:cNvPr id="2" name="Footer Placeholder 13">
            <a:extLst>
              <a:ext uri="{FF2B5EF4-FFF2-40B4-BE49-F238E27FC236}">
                <a16:creationId xmlns:a16="http://schemas.microsoft.com/office/drawing/2014/main" id="{12912F21-ED90-DBF3-4512-87BDD601DBBC}"/>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2863065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16</a:t>
            </a:fld>
            <a:endParaRPr lang="hu-HU">
              <a:solidFill>
                <a:schemeClr val="bg1"/>
              </a:solidFill>
            </a:endParaRPr>
          </a:p>
        </p:txBody>
      </p:sp>
      <p:sp>
        <p:nvSpPr>
          <p:cNvPr id="7" name="Cím 7">
            <a:extLst>
              <a:ext uri="{FF2B5EF4-FFF2-40B4-BE49-F238E27FC236}">
                <a16:creationId xmlns:a16="http://schemas.microsoft.com/office/drawing/2014/main" id="{7976D191-087B-59A7-DB60-1EDEB56DF931}"/>
              </a:ext>
            </a:extLst>
          </p:cNvPr>
          <p:cNvSpPr>
            <a:spLocks noGrp="1"/>
          </p:cNvSpPr>
          <p:nvPr>
            <p:ph type="title"/>
          </p:nvPr>
        </p:nvSpPr>
        <p:spPr>
          <a:xfrm>
            <a:off x="839788" y="457200"/>
            <a:ext cx="3932237" cy="604684"/>
          </a:xfrm>
        </p:spPr>
        <p:txBody>
          <a:bodyPr vert="horz" lIns="91440" tIns="45720" rIns="91440" bIns="45720" rtlCol="0" anchor="b">
            <a:normAutofit/>
          </a:bodyPr>
          <a:lstStyle/>
          <a:p>
            <a:r>
              <a:rPr lang="en-GB" sz="2400" b="1">
                <a:latin typeface="Trebuchet MS" panose="020B0603020202020204" pitchFamily="34" charset="0"/>
                <a:ea typeface="MS UI Gothic" panose="020B0600070205080204" pitchFamily="34" charset="-128"/>
                <a:cs typeface="+mn-cs"/>
              </a:rPr>
              <a:t>8</a:t>
            </a:r>
            <a:r>
              <a:rPr lang="hu-HU" sz="2400" b="1">
                <a:latin typeface="Trebuchet MS" panose="020B0603020202020204" pitchFamily="34" charset="0"/>
                <a:ea typeface="MS UI Gothic" panose="020B0600070205080204" pitchFamily="34" charset="-128"/>
                <a:cs typeface="+mn-cs"/>
              </a:rPr>
              <a:t>. Teleworking</a:t>
            </a:r>
          </a:p>
        </p:txBody>
      </p:sp>
      <p:pic>
        <p:nvPicPr>
          <p:cNvPr id="9" name="Picture 8" descr="Woman participating in video conference">
            <a:extLst>
              <a:ext uri="{FF2B5EF4-FFF2-40B4-BE49-F238E27FC236}">
                <a16:creationId xmlns:a16="http://schemas.microsoft.com/office/drawing/2014/main" id="{D1F3B6E1-8CF0-4E51-C3C3-72F815E15BED}"/>
              </a:ext>
            </a:extLst>
          </p:cNvPr>
          <p:cNvPicPr>
            <a:picLocks noChangeAspect="1"/>
          </p:cNvPicPr>
          <p:nvPr/>
        </p:nvPicPr>
        <p:blipFill rotWithShape="1">
          <a:blip r:embed="rId3">
            <a:extLst>
              <a:ext uri="{28A0092B-C50C-407E-A947-70E740481C1C}">
                <a14:useLocalDpi xmlns:a14="http://schemas.microsoft.com/office/drawing/2010/main" val="0"/>
              </a:ext>
            </a:extLst>
          </a:blip>
          <a:srcRect l="3733" r="11730" b="-2"/>
          <a:stretch/>
        </p:blipFill>
        <p:spPr>
          <a:xfrm>
            <a:off x="7028628" y="1532709"/>
            <a:ext cx="4323584" cy="3413941"/>
          </a:xfrm>
          <a:prstGeom prst="rect">
            <a:avLst/>
          </a:prstGeom>
          <a:noFill/>
        </p:spPr>
      </p:pic>
      <p:sp>
        <p:nvSpPr>
          <p:cNvPr id="11" name="TextBox 10">
            <a:extLst>
              <a:ext uri="{FF2B5EF4-FFF2-40B4-BE49-F238E27FC236}">
                <a16:creationId xmlns:a16="http://schemas.microsoft.com/office/drawing/2014/main" id="{6AB2ECDF-C3B5-EE24-DCCF-1068553038B3}"/>
              </a:ext>
            </a:extLst>
          </p:cNvPr>
          <p:cNvSpPr txBox="1"/>
          <p:nvPr/>
        </p:nvSpPr>
        <p:spPr>
          <a:xfrm>
            <a:off x="839788" y="1061884"/>
            <a:ext cx="6005149" cy="4807104"/>
          </a:xfrm>
          <a:prstGeom prst="rect">
            <a:avLst/>
          </a:prstGeom>
        </p:spPr>
        <p:txBody>
          <a:bodyPr vert="horz" lIns="91440" tIns="45720" rIns="91440" bIns="45720" rtlCol="0">
            <a:normAutofit lnSpcReduction="10000"/>
          </a:bodyPr>
          <a:lstStyle/>
          <a:p>
            <a:pPr>
              <a:lnSpc>
                <a:spcPct val="90000"/>
              </a:lnSpc>
              <a:spcBef>
                <a:spcPts val="1000"/>
              </a:spcBef>
            </a:pPr>
            <a:endParaRPr lang="hu-HU" sz="1400" kern="1200">
              <a:effectLst/>
              <a:latin typeface="+mn-lt"/>
              <a:ea typeface="+mn-ea"/>
              <a:cs typeface="+mn-cs"/>
            </a:endParaRPr>
          </a:p>
          <a:p>
            <a:pPr>
              <a:lnSpc>
                <a:spcPct val="90000"/>
              </a:lnSpc>
              <a:spcBef>
                <a:spcPts val="1000"/>
              </a:spcBef>
            </a:pPr>
            <a:r>
              <a:rPr lang="hu-HU" sz="1400" kern="1200">
                <a:effectLst/>
                <a:latin typeface="+mn-lt"/>
                <a:ea typeface="+mn-ea"/>
                <a:cs typeface="+mn-cs"/>
              </a:rPr>
              <a:t>The adoption of teleworking is not just a logistical change but a strategic move towards </a:t>
            </a:r>
            <a:r>
              <a:rPr lang="hu-HU" sz="1400" b="1" kern="1200">
                <a:effectLst/>
                <a:latin typeface="+mn-lt"/>
                <a:ea typeface="+mn-ea"/>
                <a:cs typeface="+mn-cs"/>
              </a:rPr>
              <a:t>sustainability</a:t>
            </a:r>
            <a:r>
              <a:rPr lang="hu-HU" sz="1400" kern="1200">
                <a:effectLst/>
                <a:latin typeface="+mn-lt"/>
                <a:ea typeface="+mn-ea"/>
                <a:cs typeface="+mn-cs"/>
              </a:rPr>
              <a:t> and </a:t>
            </a:r>
            <a:r>
              <a:rPr lang="hu-HU" sz="1400" b="1" kern="1200">
                <a:effectLst/>
                <a:latin typeface="+mn-lt"/>
                <a:ea typeface="+mn-ea"/>
                <a:cs typeface="+mn-cs"/>
              </a:rPr>
              <a:t>enhanced corporate responsibility</a:t>
            </a:r>
            <a:r>
              <a:rPr lang="hu-HU" sz="1400" kern="1200">
                <a:effectLst/>
                <a:latin typeface="+mn-lt"/>
                <a:ea typeface="+mn-ea"/>
                <a:cs typeface="+mn-cs"/>
              </a:rPr>
              <a:t>.</a:t>
            </a:r>
            <a:r>
              <a:rPr lang="en-GB" sz="1400" kern="1200">
                <a:effectLst/>
                <a:latin typeface="+mn-lt"/>
                <a:ea typeface="+mn-ea"/>
                <a:cs typeface="+mn-cs"/>
              </a:rPr>
              <a:t> </a:t>
            </a:r>
            <a:r>
              <a:rPr lang="hu-HU" sz="1400" kern="1200">
                <a:effectLst/>
                <a:latin typeface="+mn-lt"/>
                <a:ea typeface="+mn-ea"/>
                <a:cs typeface="+mn-cs"/>
              </a:rPr>
              <a:t>Teleworking can offer significant environmental benefits for transport companies</a:t>
            </a:r>
            <a:r>
              <a:rPr lang="en-GB" sz="1400" kern="1200">
                <a:effectLst/>
                <a:latin typeface="+mn-lt"/>
                <a:ea typeface="+mn-ea"/>
                <a:cs typeface="+mn-cs"/>
              </a:rPr>
              <a:t>:</a:t>
            </a:r>
            <a:endParaRPr lang="hu-HU" sz="1400" kern="1200">
              <a:effectLst/>
              <a:latin typeface="+mn-lt"/>
              <a:ea typeface="+mn-ea"/>
              <a:cs typeface="+mn-cs"/>
            </a:endParaRPr>
          </a:p>
          <a:p>
            <a:pPr marL="171450" indent="-171450">
              <a:lnSpc>
                <a:spcPct val="90000"/>
              </a:lnSpc>
              <a:spcBef>
                <a:spcPts val="1000"/>
              </a:spcBef>
              <a:buFont typeface="Arial" panose="020B0604020202020204" pitchFamily="34" charset="0"/>
              <a:buChar char="•"/>
            </a:pPr>
            <a:r>
              <a:rPr lang="en-GB" sz="1400"/>
              <a:t>T</a:t>
            </a:r>
            <a:r>
              <a:rPr lang="hu-HU" sz="1400" kern="1200">
                <a:effectLst/>
                <a:latin typeface="+mn-lt"/>
                <a:ea typeface="+mn-ea"/>
                <a:cs typeface="+mn-cs"/>
              </a:rPr>
              <a:t>eleworking significantly reduces the need for large office spaces, which are typically high consumers of energy due to heating, cooling, and lighting demands. . Th</a:t>
            </a:r>
            <a:r>
              <a:rPr lang="en-GB" sz="1400"/>
              <a:t>e</a:t>
            </a:r>
            <a:r>
              <a:rPr lang="hu-HU" sz="1400" kern="1200">
                <a:effectLst/>
                <a:latin typeface="+mn-lt"/>
                <a:ea typeface="+mn-ea"/>
                <a:cs typeface="+mn-cs"/>
              </a:rPr>
              <a:t> downsizing of office space is cost-effective but also environmentally beneficial, aligning with sustainable practices that many modern businesses strive to implement.</a:t>
            </a:r>
          </a:p>
          <a:p>
            <a:pPr marL="171450" indent="-171450">
              <a:lnSpc>
                <a:spcPct val="90000"/>
              </a:lnSpc>
              <a:spcBef>
                <a:spcPts val="1000"/>
              </a:spcBef>
              <a:buFont typeface="Arial" panose="020B0604020202020204" pitchFamily="34" charset="0"/>
              <a:buChar char="•"/>
            </a:pPr>
            <a:r>
              <a:rPr lang="en-GB" sz="1400"/>
              <a:t>T</a:t>
            </a:r>
            <a:r>
              <a:rPr lang="hu-HU" sz="1400" kern="1200">
                <a:effectLst/>
                <a:latin typeface="+mn-lt"/>
                <a:ea typeface="+mn-ea"/>
                <a:cs typeface="+mn-cs"/>
              </a:rPr>
              <a:t>eleworking reduces their daily commuting, which directly decreases greenhouse gas emissions and alleviates traffic congestion. </a:t>
            </a:r>
            <a:endParaRPr lang="en-GB" sz="1400" kern="1200">
              <a:effectLst/>
              <a:latin typeface="+mn-lt"/>
              <a:ea typeface="+mn-ea"/>
              <a:cs typeface="+mn-cs"/>
            </a:endParaRPr>
          </a:p>
          <a:p>
            <a:pPr marL="171450" indent="-171450">
              <a:lnSpc>
                <a:spcPct val="90000"/>
              </a:lnSpc>
              <a:spcBef>
                <a:spcPts val="1000"/>
              </a:spcBef>
              <a:buFont typeface="Arial" panose="020B0604020202020204" pitchFamily="34" charset="0"/>
              <a:buChar char="•"/>
            </a:pPr>
            <a:r>
              <a:rPr lang="hu-HU" sz="1400" kern="1200">
                <a:effectLst/>
                <a:latin typeface="+mn-lt"/>
                <a:ea typeface="+mn-ea"/>
                <a:cs typeface="+mn-cs"/>
              </a:rPr>
              <a:t>Transport companies can particularly benefit from teleworking by allowing non-delivery roles such as customer service, scheduling, and operations management to operate remotely. This flexibility can improve employee satisfaction and retention while maintaining efficiency. </a:t>
            </a:r>
            <a:endParaRPr lang="hu-HU" sz="1400" kern="1200">
              <a:latin typeface="+mn-lt"/>
              <a:ea typeface="+mn-ea"/>
              <a:cs typeface="+mn-cs"/>
            </a:endParaRPr>
          </a:p>
          <a:p>
            <a:pPr marL="171450" indent="-171450">
              <a:lnSpc>
                <a:spcPct val="90000"/>
              </a:lnSpc>
              <a:spcBef>
                <a:spcPts val="1000"/>
              </a:spcBef>
              <a:buFont typeface="Arial" panose="020B0604020202020204" pitchFamily="34" charset="0"/>
              <a:buChar char="•"/>
            </a:pPr>
            <a:r>
              <a:rPr lang="hu-HU" sz="1400" kern="1200">
                <a:effectLst/>
                <a:latin typeface="+mn-lt"/>
                <a:ea typeface="+mn-ea"/>
                <a:cs typeface="+mn-cs"/>
              </a:rPr>
              <a:t>Additionally, teleworking can enhance a company's brand image by showcasing its commitment to sustainable practices. </a:t>
            </a:r>
          </a:p>
          <a:p>
            <a:pPr marL="171450" indent="-171450">
              <a:lnSpc>
                <a:spcPct val="90000"/>
              </a:lnSpc>
              <a:spcBef>
                <a:spcPts val="1000"/>
              </a:spcBef>
              <a:buFont typeface="Arial" panose="020B0604020202020204" pitchFamily="34" charset="0"/>
              <a:buChar char="•"/>
            </a:pPr>
            <a:r>
              <a:rPr lang="en-GB" sz="1400" kern="1200">
                <a:effectLst/>
                <a:latin typeface="+mn-lt"/>
                <a:ea typeface="+mn-ea"/>
                <a:cs typeface="+mn-cs"/>
              </a:rPr>
              <a:t>Finally</a:t>
            </a:r>
            <a:r>
              <a:rPr lang="hu-HU" sz="1400" kern="1200">
                <a:effectLst/>
                <a:latin typeface="+mn-lt"/>
                <a:ea typeface="+mn-ea"/>
                <a:cs typeface="+mn-cs"/>
              </a:rPr>
              <a:t>, teleworking facilitates a better work-life balance, reducing stress and improving job satisfaction among employees. This can lead to increased productivity and a happier workforce. The adoption of teleworking can also position a company as a forward-thinking, environmentally responsible organization, which is increasingly important to modern consumers and potential business partners.</a:t>
            </a:r>
          </a:p>
        </p:txBody>
      </p:sp>
      <p:sp>
        <p:nvSpPr>
          <p:cNvPr id="2" name="Footer Placeholder 13">
            <a:extLst>
              <a:ext uri="{FF2B5EF4-FFF2-40B4-BE49-F238E27FC236}">
                <a16:creationId xmlns:a16="http://schemas.microsoft.com/office/drawing/2014/main" id="{674C28F9-6FF4-49B6-D7A9-38D07305971A}"/>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2687379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17</a:t>
            </a:fld>
            <a:endParaRPr lang="hu-HU">
              <a:solidFill>
                <a:schemeClr val="bg1"/>
              </a:solidFill>
            </a:endParaRPr>
          </a:p>
        </p:txBody>
      </p:sp>
      <p:sp>
        <p:nvSpPr>
          <p:cNvPr id="6" name="Cím 7">
            <a:extLst>
              <a:ext uri="{FF2B5EF4-FFF2-40B4-BE49-F238E27FC236}">
                <a16:creationId xmlns:a16="http://schemas.microsoft.com/office/drawing/2014/main" id="{30421C1B-2CA1-A449-4D05-26B3F3C0BD8A}"/>
              </a:ext>
            </a:extLst>
          </p:cNvPr>
          <p:cNvSpPr>
            <a:spLocks noGrp="1"/>
          </p:cNvSpPr>
          <p:nvPr>
            <p:ph type="title"/>
          </p:nvPr>
        </p:nvSpPr>
        <p:spPr>
          <a:xfrm>
            <a:off x="839788" y="457200"/>
            <a:ext cx="3932237" cy="718457"/>
          </a:xfrm>
        </p:spPr>
        <p:txBody>
          <a:bodyPr vert="horz" lIns="91440" tIns="45720" rIns="91440" bIns="45720" rtlCol="0" anchor="b">
            <a:normAutofit fontScale="90000"/>
          </a:bodyPr>
          <a:lstStyle/>
          <a:p>
            <a:r>
              <a:rPr lang="en-GB" sz="2400" b="1">
                <a:latin typeface="Trebuchet MS" panose="020B0603020202020204" pitchFamily="34" charset="0"/>
                <a:ea typeface="MS UI Gothic" panose="020B0600070205080204" pitchFamily="34" charset="-128"/>
                <a:cs typeface="+mn-cs"/>
              </a:rPr>
              <a:t>9</a:t>
            </a:r>
            <a:r>
              <a:rPr lang="hu-HU" sz="2400" b="1">
                <a:latin typeface="Trebuchet MS" panose="020B0603020202020204" pitchFamily="34" charset="0"/>
                <a:ea typeface="MS UI Gothic" panose="020B0600070205080204" pitchFamily="34" charset="-128"/>
                <a:cs typeface="+mn-cs"/>
              </a:rPr>
              <a:t>. Recycling and upcycling</a:t>
            </a:r>
          </a:p>
        </p:txBody>
      </p:sp>
      <p:pic>
        <p:nvPicPr>
          <p:cNvPr id="7" name="Picture 6" descr="A green arrows pointing to the side and the side of a recycle symbol&#10;&#10;Description automatically generated">
            <a:extLst>
              <a:ext uri="{FF2B5EF4-FFF2-40B4-BE49-F238E27FC236}">
                <a16:creationId xmlns:a16="http://schemas.microsoft.com/office/drawing/2014/main" id="{DB621AB8-9FA6-CBE9-8D34-18ED5BA8F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41514" y="1655027"/>
            <a:ext cx="5650040" cy="3596242"/>
          </a:xfrm>
          <a:prstGeom prst="rect">
            <a:avLst/>
          </a:prstGeom>
          <a:noFill/>
          <a:ln>
            <a:noFill/>
          </a:ln>
        </p:spPr>
      </p:pic>
      <p:sp>
        <p:nvSpPr>
          <p:cNvPr id="9" name="TextBox 8">
            <a:extLst>
              <a:ext uri="{FF2B5EF4-FFF2-40B4-BE49-F238E27FC236}">
                <a16:creationId xmlns:a16="http://schemas.microsoft.com/office/drawing/2014/main" id="{2D86E5DD-9689-1559-3A17-4E780B2A1518}"/>
              </a:ext>
            </a:extLst>
          </p:cNvPr>
          <p:cNvSpPr txBox="1"/>
          <p:nvPr/>
        </p:nvSpPr>
        <p:spPr>
          <a:xfrm>
            <a:off x="839788" y="1459939"/>
            <a:ext cx="3932237" cy="4409049"/>
          </a:xfrm>
          <a:prstGeom prst="rect">
            <a:avLst/>
          </a:prstGeom>
        </p:spPr>
        <p:txBody>
          <a:bodyPr vert="horz" lIns="91440" tIns="45720" rIns="91440" bIns="45720" rtlCol="0">
            <a:normAutofit lnSpcReduction="10000"/>
          </a:bodyPr>
          <a:lstStyle/>
          <a:p>
            <a:pPr>
              <a:lnSpc>
                <a:spcPct val="90000"/>
              </a:lnSpc>
              <a:spcBef>
                <a:spcPts val="1000"/>
              </a:spcBef>
            </a:pPr>
            <a:r>
              <a:rPr lang="hu-HU" sz="1400" kern="1200">
                <a:effectLst/>
                <a:latin typeface="+mn-lt"/>
                <a:ea typeface="+mn-ea"/>
                <a:cs typeface="+mn-cs"/>
              </a:rPr>
              <a:t>Recycling and upcycling are essential practices that can significantly improve the environmental impact for transport companies</a:t>
            </a:r>
            <a:r>
              <a:rPr lang="en-GB" sz="1400"/>
              <a:t>:</a:t>
            </a:r>
            <a:endParaRPr lang="en-GB" sz="1400" kern="1200">
              <a:effectLst/>
              <a:latin typeface="+mn-lt"/>
              <a:ea typeface="+mn-ea"/>
              <a:cs typeface="+mn-cs"/>
            </a:endParaRPr>
          </a:p>
          <a:p>
            <a:pPr marL="285750" indent="-285750">
              <a:lnSpc>
                <a:spcPct val="90000"/>
              </a:lnSpc>
              <a:spcBef>
                <a:spcPts val="1000"/>
              </a:spcBef>
              <a:buFont typeface="Arial" panose="020B0604020202020204" pitchFamily="34" charset="0"/>
              <a:buChar char="•"/>
            </a:pPr>
            <a:r>
              <a:rPr lang="hu-HU" sz="1400" kern="1200">
                <a:effectLst/>
                <a:latin typeface="+mn-lt"/>
                <a:ea typeface="+mn-ea"/>
                <a:cs typeface="+mn-cs"/>
              </a:rPr>
              <a:t>Setting up dedicated recycling bins at their facilities and encouraging active participation from employees and clients ensures the proper segregation and recycling of materials such as paper, plastics, and metals.</a:t>
            </a:r>
          </a:p>
          <a:p>
            <a:pPr marL="285750" indent="-285750">
              <a:lnSpc>
                <a:spcPct val="90000"/>
              </a:lnSpc>
              <a:spcBef>
                <a:spcPts val="1000"/>
              </a:spcBef>
              <a:buFont typeface="Arial" panose="020B0604020202020204" pitchFamily="34" charset="0"/>
              <a:buChar char="•"/>
            </a:pPr>
            <a:r>
              <a:rPr lang="hu-HU" sz="1400" kern="1200">
                <a:effectLst/>
                <a:latin typeface="+mn-lt"/>
                <a:ea typeface="+mn-ea"/>
                <a:cs typeface="+mn-cs"/>
              </a:rPr>
              <a:t> Furthermore, transport companies can enhance their environmental friendliness by utilizing recycled materials. For example, using packaging made from recycled materials can drastically reduce the environmental footprint of their courier operations. They could opt for boxes and fillers crafted from recycled substances. </a:t>
            </a:r>
            <a:endParaRPr lang="en-GB" sz="1400" kern="1200">
              <a:effectLst/>
              <a:latin typeface="+mn-lt"/>
              <a:ea typeface="+mn-ea"/>
              <a:cs typeface="+mn-cs"/>
            </a:endParaRPr>
          </a:p>
          <a:p>
            <a:pPr marL="285750" indent="-285750">
              <a:lnSpc>
                <a:spcPct val="90000"/>
              </a:lnSpc>
              <a:spcBef>
                <a:spcPts val="1000"/>
              </a:spcBef>
              <a:buFont typeface="Arial" panose="020B0604020202020204" pitchFamily="34" charset="0"/>
              <a:buChar char="•"/>
            </a:pPr>
            <a:r>
              <a:rPr lang="hu-HU" sz="1400" kern="1200">
                <a:effectLst/>
                <a:latin typeface="+mn-lt"/>
                <a:ea typeface="+mn-ea"/>
                <a:cs typeface="+mn-cs"/>
              </a:rPr>
              <a:t>Additionally, they can venture into upcycling non-recyclable materials. For instance, damaged packaging materials can be creatively transformed into office supplies or decorative items, enhancing the workspace while reducing waste.  </a:t>
            </a:r>
          </a:p>
        </p:txBody>
      </p:sp>
      <p:sp>
        <p:nvSpPr>
          <p:cNvPr id="2" name="Footer Placeholder 13">
            <a:extLst>
              <a:ext uri="{FF2B5EF4-FFF2-40B4-BE49-F238E27FC236}">
                <a16:creationId xmlns:a16="http://schemas.microsoft.com/office/drawing/2014/main" id="{827752CD-78AA-AC8D-94D6-18C16AB9B139}"/>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1930534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map with a group of trucks&#10;&#10;Description automatically generated">
            <a:extLst>
              <a:ext uri="{FF2B5EF4-FFF2-40B4-BE49-F238E27FC236}">
                <a16:creationId xmlns:a16="http://schemas.microsoft.com/office/drawing/2014/main" id="{165214F5-AE53-8A1D-915E-1EF759AE7F7C}"/>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96802" y="740080"/>
            <a:ext cx="6168557" cy="2313209"/>
          </a:xfrm>
          <a:prstGeom prst="rect">
            <a:avLst/>
          </a:prstGeom>
        </p:spPr>
      </p:pic>
      <p:sp>
        <p:nvSpPr>
          <p:cNvPr id="8" name="Cím 7"/>
          <p:cNvSpPr>
            <a:spLocks noGrp="1"/>
          </p:cNvSpPr>
          <p:nvPr>
            <p:ph type="title"/>
          </p:nvPr>
        </p:nvSpPr>
        <p:spPr>
          <a:xfrm>
            <a:off x="838200" y="171837"/>
            <a:ext cx="10515600" cy="1325563"/>
          </a:xfrm>
        </p:spPr>
        <p:txBody>
          <a:bodyPr>
            <a:normAutofit/>
          </a:bodyPr>
          <a:lstStyle/>
          <a:p>
            <a:pPr>
              <a:lnSpc>
                <a:spcPct val="150000"/>
              </a:lnSpc>
              <a:spcBef>
                <a:spcPts val="1000"/>
              </a:spcBef>
            </a:pPr>
            <a:r>
              <a:rPr lang="en-US" sz="2400" b="1">
                <a:latin typeface="Trebuchet MS" panose="020B0603020202020204" pitchFamily="34" charset="0"/>
                <a:ea typeface="MS UI Gothic" panose="020B0600070205080204" pitchFamily="34" charset="-128"/>
                <a:cs typeface="+mn-cs"/>
              </a:rPr>
              <a:t>10. </a:t>
            </a:r>
            <a:r>
              <a:rPr lang="en-GB" sz="2400" b="1">
                <a:latin typeface="Trebuchet MS" panose="020B0603020202020204" pitchFamily="34" charset="0"/>
                <a:ea typeface="MS UI Gothic" panose="020B0600070205080204" pitchFamily="34" charset="-128"/>
                <a:cs typeface="+mn-cs"/>
              </a:rPr>
              <a:t>Micro hubs </a:t>
            </a:r>
            <a:endParaRPr lang="hu-HU" sz="2400" b="1">
              <a:latin typeface="Trebuchet MS" panose="020B0603020202020204" pitchFamily="34" charset="0"/>
              <a:ea typeface="MS UI Gothic" panose="020B0600070205080204" pitchFamily="34" charset="-128"/>
              <a:cs typeface="+mn-cs"/>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18</a:t>
            </a:fld>
            <a:endParaRPr lang="hu-HU">
              <a:solidFill>
                <a:schemeClr val="bg1"/>
              </a:solidFill>
            </a:endParaRPr>
          </a:p>
        </p:txBody>
      </p:sp>
      <p:sp>
        <p:nvSpPr>
          <p:cNvPr id="10" name="TextBox 9">
            <a:extLst>
              <a:ext uri="{FF2B5EF4-FFF2-40B4-BE49-F238E27FC236}">
                <a16:creationId xmlns:a16="http://schemas.microsoft.com/office/drawing/2014/main" id="{2A9FB834-3327-BB9D-09EA-879E3D4A1A20}"/>
              </a:ext>
            </a:extLst>
          </p:cNvPr>
          <p:cNvSpPr txBox="1"/>
          <p:nvPr/>
        </p:nvSpPr>
        <p:spPr>
          <a:xfrm>
            <a:off x="422387" y="1220993"/>
            <a:ext cx="4762856" cy="4906408"/>
          </a:xfrm>
          <a:prstGeom prst="rect">
            <a:avLst/>
          </a:prstGeom>
          <a:noFill/>
        </p:spPr>
        <p:txBody>
          <a:bodyPr wrap="square">
            <a:spAutoFit/>
          </a:bodyPr>
          <a:lstStyle/>
          <a:p>
            <a:pPr marL="457200">
              <a:lnSpc>
                <a:spcPct val="150000"/>
              </a:lnSpc>
            </a:pP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marL="628650" indent="-171450">
              <a:lnSpc>
                <a:spcPct val="150000"/>
              </a:lnSpc>
              <a:buFont typeface="Arial" panose="020B0604020202020204" pitchFamily="34" charset="0"/>
              <a:buChar char="•"/>
            </a:pPr>
            <a:r>
              <a:rPr lang="en-GB" sz="1400" kern="100">
                <a:effectLst/>
                <a:latin typeface="Calibri" panose="020F0502020204030204" pitchFamily="34" charset="0"/>
                <a:ea typeface="Aptos" panose="020B0004020202020204" pitchFamily="34" charset="0"/>
                <a:cs typeface="Times New Roman" panose="02020603050405020304" pitchFamily="18" charset="0"/>
              </a:rPr>
              <a:t>The implementation of micro-hubs in city centres can become a unique opportunity for transport companies to reduce their costs and their carbon footprint. </a:t>
            </a:r>
          </a:p>
          <a:p>
            <a:pPr marL="628650" indent="-171450">
              <a:lnSpc>
                <a:spcPct val="150000"/>
              </a:lnSpc>
              <a:buFont typeface="Arial" panose="020B0604020202020204" pitchFamily="34" charset="0"/>
              <a:buChar char="•"/>
            </a:pPr>
            <a:r>
              <a:rPr lang="en-GB" sz="14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Micro-hubs usually </a:t>
            </a:r>
            <a:r>
              <a:rPr lang="en-GB" sz="1400" b="1"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are smaller than traditional warehouses </a:t>
            </a:r>
            <a:r>
              <a:rPr lang="en-GB" sz="14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and they work well in crowded cities without standing out too much.  </a:t>
            </a:r>
          </a:p>
          <a:p>
            <a:pPr marL="628650" indent="-171450">
              <a:lnSpc>
                <a:spcPct val="150000"/>
              </a:lnSpc>
              <a:buFont typeface="Arial" panose="020B0604020202020204" pitchFamily="34" charset="0"/>
              <a:buChar char="•"/>
            </a:pPr>
            <a:r>
              <a:rPr lang="en-GB" sz="14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For customers, micro-hubs improve </a:t>
            </a:r>
            <a:r>
              <a:rPr lang="en-GB" sz="1400" b="1"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access and convenience,</a:t>
            </a:r>
            <a:r>
              <a:rPr lang="en-GB" sz="14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which is vital in the fast-expanding e-commerce industry.</a:t>
            </a:r>
          </a:p>
          <a:p>
            <a:pPr marL="628650" indent="-171450">
              <a:lnSpc>
                <a:spcPct val="150000"/>
              </a:lnSpc>
              <a:buFont typeface="Arial" panose="020B0604020202020204" pitchFamily="34" charset="0"/>
              <a:buChar char="•"/>
            </a:pPr>
            <a:r>
              <a:rPr lang="en-GB" sz="14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Allowing customers to track their packages and choose convenient pickup times </a:t>
            </a:r>
            <a:r>
              <a:rPr lang="en-GB" sz="1400" b="1"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enhances their experience</a:t>
            </a:r>
            <a:r>
              <a:rPr lang="en-GB" sz="14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and </a:t>
            </a:r>
            <a:r>
              <a:rPr lang="en-GB" sz="1400" b="1"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encourages eco-friendly behaviours</a:t>
            </a:r>
            <a:r>
              <a:rPr lang="en-GB" sz="14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t>
            </a:r>
          </a:p>
          <a:p>
            <a:pPr marL="628650" indent="-171450">
              <a:lnSpc>
                <a:spcPct val="150000"/>
              </a:lnSpc>
              <a:buFont typeface="Arial" panose="020B0604020202020204" pitchFamily="34" charset="0"/>
              <a:buChar char="•"/>
            </a:pPr>
            <a:endParaRPr lang="en-GB" sz="1400" kern="100">
              <a:effectLst/>
              <a:latin typeface="Calibri" panose="020F0502020204030204" pitchFamily="34" charset="0"/>
              <a:ea typeface="Aptos" panose="020B0004020202020204" pitchFamily="34" charset="0"/>
              <a:cs typeface="Times New Roman" panose="02020603050405020304" pitchFamily="18" charset="0"/>
            </a:endParaRPr>
          </a:p>
          <a:p>
            <a:pPr marL="628650" indent="-171450">
              <a:lnSpc>
                <a:spcPct val="150000"/>
              </a:lnSpc>
              <a:buFont typeface="Arial" panose="020B0604020202020204" pitchFamily="34" charset="0"/>
              <a:buChar char="•"/>
            </a:pPr>
            <a:endParaRPr lang="en-GB" sz="1400" kern="100">
              <a:effectLst/>
              <a:latin typeface="Calibri" panose="020F050202020403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9F8C513-52CA-4211-EFFD-4C04CC5AD514}"/>
              </a:ext>
            </a:extLst>
          </p:cNvPr>
          <p:cNvSpPr txBox="1"/>
          <p:nvPr/>
        </p:nvSpPr>
        <p:spPr>
          <a:xfrm>
            <a:off x="5596802" y="2826546"/>
            <a:ext cx="8455168" cy="230832"/>
          </a:xfrm>
          <a:prstGeom prst="rect">
            <a:avLst/>
          </a:prstGeom>
          <a:noFill/>
        </p:spPr>
        <p:txBody>
          <a:bodyPr wrap="square" rtlCol="0">
            <a:spAutoFit/>
          </a:bodyPr>
          <a:lstStyle/>
          <a:p>
            <a:r>
              <a:rPr lang="en-GB" sz="900">
                <a:hlinkClick r:id="rId4" tooltip="https://technofaq.org/posts/2019/01/contemporary-tech-used-in-the-parcel-industry/"/>
              </a:rPr>
              <a:t>This Photo</a:t>
            </a:r>
            <a:r>
              <a:rPr lang="en-GB" sz="900"/>
              <a:t> by Unknown Author is licensed under </a:t>
            </a:r>
            <a:r>
              <a:rPr lang="en-GB" sz="900">
                <a:hlinkClick r:id="rId5" tooltip="https://creativecommons.org/licenses/by-nc-sa/3.0/"/>
              </a:rPr>
              <a:t>CC BY-SA-NC</a:t>
            </a:r>
            <a:endParaRPr lang="en-GB" sz="900"/>
          </a:p>
        </p:txBody>
      </p:sp>
      <p:sp>
        <p:nvSpPr>
          <p:cNvPr id="9" name="TextBox 8">
            <a:extLst>
              <a:ext uri="{FF2B5EF4-FFF2-40B4-BE49-F238E27FC236}">
                <a16:creationId xmlns:a16="http://schemas.microsoft.com/office/drawing/2014/main" id="{C1838253-4D31-11F7-E692-FB35213052DE}"/>
              </a:ext>
            </a:extLst>
          </p:cNvPr>
          <p:cNvSpPr txBox="1"/>
          <p:nvPr/>
        </p:nvSpPr>
        <p:spPr>
          <a:xfrm>
            <a:off x="5186346" y="2826546"/>
            <a:ext cx="6501297" cy="2599943"/>
          </a:xfrm>
          <a:prstGeom prst="rect">
            <a:avLst/>
          </a:prstGeom>
          <a:noFill/>
        </p:spPr>
        <p:txBody>
          <a:bodyPr wrap="square">
            <a:spAutoFit/>
          </a:bodyPr>
          <a:lstStyle/>
          <a:p>
            <a:pPr marL="628650" indent="-171450">
              <a:lnSpc>
                <a:spcPct val="150000"/>
              </a:lnSpc>
              <a:buFont typeface="Arial" panose="020B0604020202020204" pitchFamily="34" charset="0"/>
              <a:buChar char="•"/>
            </a:pPr>
            <a:endParaRPr lang="en-GB" sz="1200" kern="100">
              <a:solidFill>
                <a:srgbClr val="0D0D0D"/>
              </a:solidFill>
              <a:highlight>
                <a:srgbClr val="FFFFFF"/>
              </a:highlight>
              <a:latin typeface="Calibri" panose="020F0502020204030204" pitchFamily="34" charset="0"/>
              <a:ea typeface="Aptos" panose="020B0004020202020204" pitchFamily="34" charset="0"/>
              <a:cs typeface="Times New Roman" panose="02020603050405020304" pitchFamily="18" charset="0"/>
            </a:endParaRPr>
          </a:p>
          <a:p>
            <a:pPr marL="628650" indent="-171450">
              <a:lnSpc>
                <a:spcPct val="150000"/>
              </a:lnSpc>
              <a:buFont typeface="Arial" panose="020B0604020202020204" pitchFamily="34" charset="0"/>
              <a:buChar char="•"/>
            </a:pPr>
            <a:r>
              <a:rPr lang="en-GB" sz="14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By situating these micro-hubs, courier companies can drastically reduce the distance required for last-mile deliveries. This reduction </a:t>
            </a:r>
            <a:r>
              <a:rPr lang="en-GB" sz="1400" b="1"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decreases traffic congestion </a:t>
            </a:r>
            <a:r>
              <a:rPr lang="en-GB" sz="14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and vehicle emissions and enhances the efficiency of the delivery process. </a:t>
            </a:r>
          </a:p>
          <a:p>
            <a:pPr marL="457200">
              <a:lnSpc>
                <a:spcPct val="150000"/>
              </a:lnSpc>
            </a:pPr>
            <a:endParaRPr lang="en-GB" sz="14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endParaRPr>
          </a:p>
          <a:p>
            <a:pPr marL="628650" indent="-171450">
              <a:lnSpc>
                <a:spcPct val="150000"/>
              </a:lnSpc>
              <a:spcAft>
                <a:spcPts val="800"/>
              </a:spcAft>
              <a:buFont typeface="Arial" panose="020B0604020202020204" pitchFamily="34" charset="0"/>
              <a:buChar char="•"/>
            </a:pPr>
            <a:r>
              <a:rPr lang="en-GB" sz="1400" kern="100">
                <a:solidFill>
                  <a:srgbClr val="0D0D0D"/>
                </a:solidFill>
                <a:highlight>
                  <a:srgbClr val="FFFFFF"/>
                </a:highlight>
                <a:latin typeface="Calibri" panose="020F0502020204030204" pitchFamily="34" charset="0"/>
                <a:ea typeface="Aptos" panose="020B0004020202020204" pitchFamily="34" charset="0"/>
                <a:cs typeface="Times New Roman" panose="02020603050405020304" pitchFamily="18" charset="0"/>
              </a:rPr>
              <a:t>All in all, t</a:t>
            </a:r>
            <a:r>
              <a:rPr lang="en-GB" sz="14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his strategy not only helps green courier services but also shapes the future of environmentally friendly logistics in urban settings.</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ooter Placeholder 13">
            <a:extLst>
              <a:ext uri="{FF2B5EF4-FFF2-40B4-BE49-F238E27FC236}">
                <a16:creationId xmlns:a16="http://schemas.microsoft.com/office/drawing/2014/main" id="{78435CE3-08FC-7CF0-01CA-8B5DAA5792B6}"/>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490768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748307" y="295667"/>
            <a:ext cx="1777178" cy="365126"/>
          </a:xfrm>
        </p:spPr>
        <p:txBody>
          <a:bodyPr>
            <a:normAutofit fontScale="90000"/>
          </a:bodyPr>
          <a:lstStyle/>
          <a:p>
            <a:pPr>
              <a:lnSpc>
                <a:spcPct val="150000"/>
              </a:lnSpc>
              <a:spcBef>
                <a:spcPts val="1000"/>
              </a:spcBef>
            </a:pPr>
            <a:r>
              <a:rPr lang="en-US" sz="2400" b="1">
                <a:solidFill>
                  <a:srgbClr val="59A63E"/>
                </a:solidFill>
                <a:latin typeface="Trebuchet MS" panose="020B0603020202020204" pitchFamily="34" charset="0"/>
                <a:ea typeface="MS UI Gothic" panose="020B0600070205080204" pitchFamily="34" charset="-128"/>
                <a:cs typeface="+mn-cs"/>
              </a:rPr>
              <a:t>References</a:t>
            </a:r>
            <a:endParaRPr lang="hu-HU" sz="2400" b="1">
              <a:solidFill>
                <a:srgbClr val="59A63E"/>
              </a:solidFill>
              <a:latin typeface="Trebuchet MS" panose="020B0603020202020204" pitchFamily="34" charset="0"/>
              <a:ea typeface="MS UI Gothic" panose="020B0600070205080204" pitchFamily="34" charset="-128"/>
              <a:cs typeface="+mn-cs"/>
            </a:endParaRPr>
          </a:p>
        </p:txBody>
      </p:sp>
      <p:sp>
        <p:nvSpPr>
          <p:cNvPr id="4" name="Slide Number Placeholder 3">
            <a:extLst>
              <a:ext uri="{FF2B5EF4-FFF2-40B4-BE49-F238E27FC236}">
                <a16:creationId xmlns:a16="http://schemas.microsoft.com/office/drawing/2014/main" id="{CA0147F0-A818-D71B-F779-0C90EE6DE2F9}"/>
              </a:ext>
            </a:extLst>
          </p:cNvPr>
          <p:cNvSpPr>
            <a:spLocks noGrp="1"/>
          </p:cNvSpPr>
          <p:nvPr>
            <p:ph type="sldNum" sz="quarter" idx="12"/>
          </p:nvPr>
        </p:nvSpPr>
        <p:spPr/>
        <p:txBody>
          <a:bodyPr/>
          <a:lstStyle/>
          <a:p>
            <a:fld id="{D57ED624-7FD4-4A6E-81EA-59ADBF780AD9}" type="slidenum">
              <a:rPr lang="hu-HU" smtClean="0">
                <a:solidFill>
                  <a:schemeClr val="bg1"/>
                </a:solidFill>
              </a:rPr>
              <a:t>19</a:t>
            </a:fld>
            <a:endParaRPr lang="hu-HU">
              <a:solidFill>
                <a:schemeClr val="bg1"/>
              </a:solidFill>
            </a:endParaRPr>
          </a:p>
        </p:txBody>
      </p:sp>
      <p:sp>
        <p:nvSpPr>
          <p:cNvPr id="13" name="TextBox 12">
            <a:extLst>
              <a:ext uri="{FF2B5EF4-FFF2-40B4-BE49-F238E27FC236}">
                <a16:creationId xmlns:a16="http://schemas.microsoft.com/office/drawing/2014/main" id="{722A1A89-7A0B-10B1-9A53-4A1E3B1C7F4D}"/>
              </a:ext>
            </a:extLst>
          </p:cNvPr>
          <p:cNvSpPr txBox="1"/>
          <p:nvPr/>
        </p:nvSpPr>
        <p:spPr>
          <a:xfrm>
            <a:off x="278674" y="948809"/>
            <a:ext cx="11075126" cy="4938340"/>
          </a:xfrm>
          <a:prstGeom prst="rect">
            <a:avLst/>
          </a:prstGeom>
          <a:noFill/>
        </p:spPr>
        <p:txBody>
          <a:bodyPr wrap="square" rtlCol="0">
            <a:spAutoFit/>
          </a:bodyPr>
          <a:lstStyle/>
          <a:p>
            <a:pPr marL="457200">
              <a:lnSpc>
                <a:spcPct val="150000"/>
              </a:lnSpc>
            </a:pPr>
            <a:r>
              <a:rPr lang="en-GB" sz="1200" kern="100" err="1">
                <a:solidFill>
                  <a:srgbClr val="0D0D0D"/>
                </a:solidFill>
                <a:effectLst/>
                <a:highlight>
                  <a:srgbClr val="FFFFFF"/>
                </a:highlight>
                <a:latin typeface="Segoe UI" panose="020B0502040204020203" pitchFamily="34" charset="0"/>
                <a:ea typeface="Aptos" panose="020B0004020202020204" pitchFamily="34" charset="0"/>
                <a:cs typeface="Times New Roman" panose="02020603050405020304" pitchFamily="18" charset="0"/>
              </a:rPr>
              <a:t>Repková-Štofková</a:t>
            </a:r>
            <a:r>
              <a:rPr lang="en-GB" sz="1200" kern="100">
                <a:solidFill>
                  <a:srgbClr val="0D0D0D"/>
                </a:solidFill>
                <a:effectLst/>
                <a:highlight>
                  <a:srgbClr val="FFFFFF"/>
                </a:highlight>
                <a:latin typeface="Segoe UI" panose="020B0502040204020203" pitchFamily="34" charset="0"/>
                <a:ea typeface="Aptos" panose="020B0004020202020204" pitchFamily="34" charset="0"/>
                <a:cs typeface="Times New Roman" panose="02020603050405020304" pitchFamily="18" charset="0"/>
              </a:rPr>
              <a:t>, K., </a:t>
            </a:r>
            <a:r>
              <a:rPr lang="en-GB" sz="1200" kern="100" err="1">
                <a:solidFill>
                  <a:srgbClr val="0D0D0D"/>
                </a:solidFill>
                <a:effectLst/>
                <a:highlight>
                  <a:srgbClr val="FFFFFF"/>
                </a:highlight>
                <a:latin typeface="Segoe UI" panose="020B0502040204020203" pitchFamily="34" charset="0"/>
                <a:ea typeface="Aptos" panose="020B0004020202020204" pitchFamily="34" charset="0"/>
                <a:cs typeface="Times New Roman" panose="02020603050405020304" pitchFamily="18" charset="0"/>
              </a:rPr>
              <a:t>Janošková</a:t>
            </a:r>
            <a:r>
              <a:rPr lang="en-GB" sz="1200" kern="100">
                <a:solidFill>
                  <a:srgbClr val="0D0D0D"/>
                </a:solidFill>
                <a:effectLst/>
                <a:highlight>
                  <a:srgbClr val="FFFFFF"/>
                </a:highlight>
                <a:latin typeface="Segoe UI" panose="020B0502040204020203" pitchFamily="34" charset="0"/>
                <a:ea typeface="Aptos" panose="020B0004020202020204" pitchFamily="34" charset="0"/>
                <a:cs typeface="Times New Roman" panose="02020603050405020304" pitchFamily="18" charset="0"/>
              </a:rPr>
              <a:t>, P., &amp; </a:t>
            </a:r>
            <a:r>
              <a:rPr lang="en-GB" sz="1200" kern="100" err="1">
                <a:solidFill>
                  <a:srgbClr val="0D0D0D"/>
                </a:solidFill>
                <a:effectLst/>
                <a:highlight>
                  <a:srgbClr val="FFFFFF"/>
                </a:highlight>
                <a:latin typeface="Segoe UI" panose="020B0502040204020203" pitchFamily="34" charset="0"/>
                <a:ea typeface="Aptos" panose="020B0004020202020204" pitchFamily="34" charset="0"/>
                <a:cs typeface="Times New Roman" panose="02020603050405020304" pitchFamily="18" charset="0"/>
              </a:rPr>
              <a:t>Bajza</a:t>
            </a:r>
            <a:r>
              <a:rPr lang="en-GB" sz="1200" kern="100">
                <a:solidFill>
                  <a:srgbClr val="0D0D0D"/>
                </a:solidFill>
                <a:effectLst/>
                <a:highlight>
                  <a:srgbClr val="FFFFFF"/>
                </a:highlight>
                <a:latin typeface="Segoe UI" panose="020B0502040204020203" pitchFamily="34" charset="0"/>
                <a:ea typeface="Aptos" panose="020B0004020202020204" pitchFamily="34" charset="0"/>
                <a:cs typeface="Times New Roman" panose="02020603050405020304" pitchFamily="18" charset="0"/>
              </a:rPr>
              <a:t>, F. (2023). Comparison of courier companies in Slovakia in the context of sustainable development. </a:t>
            </a:r>
            <a:r>
              <a:rPr lang="en-GB" sz="1200" i="1" kern="100">
                <a:solidFill>
                  <a:srgbClr val="0D0D0D"/>
                </a:solidFill>
                <a:effectLst/>
                <a:highlight>
                  <a:srgbClr val="FFFFFF"/>
                </a:highlight>
                <a:latin typeface="Segoe UI" panose="020B0502040204020203" pitchFamily="34" charset="0"/>
                <a:ea typeface="Aptos" panose="020B0004020202020204" pitchFamily="34" charset="0"/>
                <a:cs typeface="Times New Roman" panose="02020603050405020304" pitchFamily="18" charset="0"/>
              </a:rPr>
              <a:t>Transportation Research Procedia, 74</a:t>
            </a:r>
            <a:r>
              <a:rPr lang="en-GB" sz="1200" kern="100">
                <a:solidFill>
                  <a:srgbClr val="0D0D0D"/>
                </a:solidFill>
                <a:effectLst/>
                <a:highlight>
                  <a:srgbClr val="FFFFFF"/>
                </a:highlight>
                <a:latin typeface="Segoe UI" panose="020B0502040204020203" pitchFamily="34" charset="0"/>
                <a:ea typeface="Aptos" panose="020B0004020202020204" pitchFamily="34" charset="0"/>
                <a:cs typeface="Times New Roman" panose="02020603050405020304" pitchFamily="18" charset="0"/>
              </a:rPr>
              <a:t>(2), 72-79. </a:t>
            </a:r>
            <a:r>
              <a:rPr lang="en-GB" sz="1200" u="sng" kern="10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https://doi.org/10.1016/j.trpro.2023.11.114</a:t>
            </a: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p>
            <a:pPr marL="457200">
              <a:lnSpc>
                <a:spcPct val="150000"/>
              </a:lnSpc>
            </a:pPr>
            <a:r>
              <a:rPr lang="en-GB" sz="1200" kern="100">
                <a:effectLst/>
                <a:latin typeface="Calibri" panose="020F0502020204030204" pitchFamily="34" charset="0"/>
                <a:ea typeface="Aptos" panose="020B0004020202020204" pitchFamily="34" charset="0"/>
                <a:cs typeface="Times New Roman" panose="02020603050405020304" pitchFamily="18" charset="0"/>
              </a:rPr>
              <a:t>Green Buildings: What They Are, How They Work, And Why They Matter, Architecture Art Designs 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spcAft>
                <a:spcPts val="800"/>
              </a:spcAft>
            </a:pPr>
            <a:r>
              <a:rPr lang="en-GB" sz="1200" u="sng" kern="100">
                <a:solidFill>
                  <a:srgbClr val="0000FF"/>
                </a:solidFill>
                <a:effectLst/>
                <a:latin typeface="Calibri" panose="020F0502020204030204" pitchFamily="34" charset="0"/>
                <a:ea typeface="Aptos" panose="020B0004020202020204" pitchFamily="34" charset="0"/>
                <a:cs typeface="Times New Roman" panose="02020603050405020304" pitchFamily="18" charset="0"/>
                <a:hlinkClick r:id="rId4"/>
              </a:rPr>
              <a:t>https://www.architectureartdesigns.com/green-buildings-what-they-are-how-they-work-and-why-they-matter/</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spcAft>
                <a:spcPts val="800"/>
              </a:spcAft>
            </a:pPr>
            <a:r>
              <a:rPr lang="en-GB" sz="1200" b="1" u="none" strike="noStrike" kern="100">
                <a:solidFill>
                  <a:srgbClr val="0F476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Stephanie </a:t>
            </a:r>
            <a:r>
              <a:rPr lang="en-GB" sz="1200" b="1" u="none" strike="noStrike" kern="100" err="1">
                <a:solidFill>
                  <a:srgbClr val="0F476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Safdie</a:t>
            </a:r>
            <a:r>
              <a:rPr lang="en-GB" sz="1200" b="1" u="none" strike="noStrike" kern="100">
                <a:solidFill>
                  <a:srgbClr val="0F476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a:t>
            </a:r>
            <a:r>
              <a:rPr lang="en-GB" sz="1200" b="1" kern="1800">
                <a:solidFill>
                  <a:srgbClr val="101010"/>
                </a:solidFill>
                <a:effectLst/>
                <a:latin typeface="Calibri" panose="020F0502020204030204" pitchFamily="34" charset="0"/>
                <a:ea typeface="Times New Roman" panose="02020603050405020304" pitchFamily="18" charset="0"/>
                <a:cs typeface="Times New Roman" panose="02020603050405020304" pitchFamily="18" charset="0"/>
              </a:rPr>
              <a:t> Our 2024 Guide to Sustainable Packaging, (2024), Greenly site, </a:t>
            </a:r>
            <a:r>
              <a:rPr lang="en-GB" sz="1200" b="1" u="sng" kern="1800">
                <a:solidFill>
                  <a:srgbClr val="0F4761"/>
                </a:solidFill>
                <a:effectLst/>
                <a:latin typeface="Calibri" panose="020F0502020204030204" pitchFamily="34" charset="0"/>
                <a:ea typeface="Times New Roman" panose="02020603050405020304" pitchFamily="18" charset="0"/>
                <a:cs typeface="Times New Roman" panose="02020603050405020304" pitchFamily="18" charset="0"/>
                <a:hlinkClick r:id="rId6"/>
              </a:rPr>
              <a:t>https://greenly.earth/en-us/blog/ecology-news/our-2022-guide-to-sustainable-packaging</a:t>
            </a:r>
            <a:r>
              <a:rPr lang="en-GB" sz="1200" b="1" kern="1800">
                <a:solidFill>
                  <a:srgbClr val="10101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b="1" kern="100">
              <a:solidFill>
                <a:srgbClr val="0F4761"/>
              </a:solidFill>
              <a:latin typeface="Aptos Display" panose="020B0004020202020204" pitchFamily="34" charset="0"/>
              <a:ea typeface="Times New Roman" panose="02020603050405020304" pitchFamily="18" charset="0"/>
              <a:cs typeface="Times New Roman" panose="02020603050405020304" pitchFamily="18" charset="0"/>
            </a:endParaRPr>
          </a:p>
          <a:p>
            <a:pPr marL="457200">
              <a:lnSpc>
                <a:spcPct val="150000"/>
              </a:lnSpc>
              <a:spcAft>
                <a:spcPts val="800"/>
              </a:spcAft>
            </a:pPr>
            <a:r>
              <a:rPr lang="en-GB" sz="1200" b="1" kern="100">
                <a:solidFill>
                  <a:srgbClr val="0F4761"/>
                </a:solidFill>
                <a:effectLst/>
                <a:latin typeface="Calibri" panose="020F0502020204030204" pitchFamily="34" charset="0"/>
                <a:ea typeface="Times New Roman" panose="02020603050405020304" pitchFamily="18" charset="0"/>
                <a:cs typeface="Times New Roman" panose="02020603050405020304" pitchFamily="18" charset="0"/>
              </a:rPr>
              <a:t>Become future-ready: Using eco-friendly delivery &amp; shipping solutions, </a:t>
            </a:r>
            <a:r>
              <a:rPr lang="en-GB" sz="1200" b="1" kern="100" err="1">
                <a:solidFill>
                  <a:srgbClr val="0F4761"/>
                </a:solidFill>
                <a:effectLst/>
                <a:latin typeface="Calibri" panose="020F0502020204030204" pitchFamily="34" charset="0"/>
                <a:ea typeface="Times New Roman" panose="02020603050405020304" pitchFamily="18" charset="0"/>
                <a:cs typeface="Times New Roman" panose="02020603050405020304" pitchFamily="18" charset="0"/>
              </a:rPr>
              <a:t>GSMtasks</a:t>
            </a:r>
            <a:r>
              <a:rPr lang="en-GB" sz="1200" b="1" kern="100">
                <a:solidFill>
                  <a:srgbClr val="0F4761"/>
                </a:solidFill>
                <a:effectLst/>
                <a:latin typeface="Calibri" panose="020F0502020204030204" pitchFamily="34" charset="0"/>
                <a:ea typeface="Times New Roman" panose="02020603050405020304" pitchFamily="18" charset="0"/>
                <a:cs typeface="Times New Roman" panose="02020603050405020304" pitchFamily="18" charset="0"/>
              </a:rPr>
              <a:t> site, </a:t>
            </a:r>
            <a:r>
              <a:rPr lang="en-GB" sz="1200" b="1" u="sng" kern="100">
                <a:solidFill>
                  <a:srgbClr val="0F4761"/>
                </a:solidFill>
                <a:effectLst/>
                <a:latin typeface="Calibri" panose="020F0502020204030204" pitchFamily="34" charset="0"/>
                <a:ea typeface="Times New Roman" panose="02020603050405020304" pitchFamily="18" charset="0"/>
                <a:cs typeface="Times New Roman" panose="02020603050405020304" pitchFamily="18" charset="0"/>
                <a:hlinkClick r:id="rId7"/>
              </a:rPr>
              <a:t>https://gsmtasks.com/eco-friendly-delivery-shipping/</a:t>
            </a:r>
            <a:r>
              <a:rPr lang="en-GB" sz="1200" b="1" kern="100">
                <a:solidFill>
                  <a:srgbClr val="0F476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b="1" kern="100">
              <a:solidFill>
                <a:srgbClr val="0F4761"/>
              </a:solidFill>
              <a:latin typeface="Aptos Display" panose="020B0004020202020204" pitchFamily="34" charset="0"/>
              <a:ea typeface="Times New Roman" panose="02020603050405020304" pitchFamily="18" charset="0"/>
              <a:cs typeface="Times New Roman" panose="02020603050405020304" pitchFamily="18" charset="0"/>
            </a:endParaRPr>
          </a:p>
          <a:p>
            <a:pPr marL="457200">
              <a:lnSpc>
                <a:spcPct val="150000"/>
              </a:lnSpc>
              <a:spcAft>
                <a:spcPts val="800"/>
              </a:spcAft>
            </a:pPr>
            <a:r>
              <a:rPr lang="en-GB" sz="1200" kern="100">
                <a:effectLst/>
                <a:latin typeface="Calibri" panose="020F0502020204030204" pitchFamily="34" charset="0"/>
                <a:ea typeface="Aptos" panose="020B0004020202020204" pitchFamily="34" charset="0"/>
                <a:cs typeface="Times New Roman" panose="02020603050405020304" pitchFamily="18" charset="0"/>
              </a:rPr>
              <a:t>Eco-friendly parcel packaging: what does it look like?, (2023) , GLS site, </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spcAft>
                <a:spcPts val="800"/>
              </a:spcAft>
            </a:pPr>
            <a:r>
              <a:rPr lang="en-GB" sz="1200" u="sng" kern="100">
                <a:solidFill>
                  <a:srgbClr val="0000FF"/>
                </a:solidFill>
                <a:effectLst/>
                <a:latin typeface="Calibri" panose="020F0502020204030204" pitchFamily="34" charset="0"/>
                <a:ea typeface="Aptos" panose="020B0004020202020204" pitchFamily="34" charset="0"/>
                <a:cs typeface="Times New Roman" panose="02020603050405020304" pitchFamily="18" charset="0"/>
                <a:hlinkClick r:id="rId8"/>
              </a:rPr>
              <a:t>https://gls-group.com/PL/en/blog/ecological-packaging/</a:t>
            </a:r>
            <a:r>
              <a:rPr lang="en-GB" sz="1200" kern="100">
                <a:effectLst/>
                <a:latin typeface="Calibri" panose="020F0502020204030204" pitchFamily="34" charset="0"/>
                <a:ea typeface="Aptos" panose="020B0004020202020204" pitchFamily="34" charset="0"/>
                <a:cs typeface="Times New Roman" panose="02020603050405020304" pitchFamily="18" charset="0"/>
              </a:rPr>
              <a:t> </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spcAft>
                <a:spcPts val="800"/>
              </a:spcAft>
            </a:pPr>
            <a:r>
              <a:rPr lang="en-GB" sz="1200" kern="100">
                <a:effectLst/>
                <a:latin typeface="Calibri" panose="020F0502020204030204" pitchFamily="34" charset="0"/>
                <a:ea typeface="Aptos" panose="020B0004020202020204" pitchFamily="34" charset="0"/>
                <a:cs typeface="Times New Roman" panose="02020603050405020304" pitchFamily="18" charset="0"/>
              </a:rPr>
              <a:t>Green logistics – strategies for eco-friendly delivery, British Business Bank site, (2023), </a:t>
            </a:r>
            <a:r>
              <a:rPr lang="en-GB" sz="1200" u="sng" kern="100">
                <a:solidFill>
                  <a:srgbClr val="0000FF"/>
                </a:solidFill>
                <a:effectLst/>
                <a:latin typeface="Calibri" panose="020F0502020204030204" pitchFamily="34" charset="0"/>
                <a:ea typeface="Aptos" panose="020B0004020202020204" pitchFamily="34" charset="0"/>
                <a:cs typeface="Times New Roman" panose="02020603050405020304" pitchFamily="18" charset="0"/>
                <a:hlinkClick r:id="rId9"/>
              </a:rPr>
              <a:t>https://www.british-business-bank.co.uk/business-guidance/guidance-articles/sustainability/green-logistics-strategies-for-eco-friendly-delivery</a:t>
            </a:r>
            <a:r>
              <a:rPr lang="en-GB" sz="1200" kern="100">
                <a:effectLst/>
                <a:latin typeface="Calibri" panose="020F0502020204030204" pitchFamily="34" charset="0"/>
                <a:ea typeface="Aptos" panose="020B0004020202020204" pitchFamily="34" charset="0"/>
                <a:cs typeface="Times New Roman" panose="02020603050405020304" pitchFamily="18" charset="0"/>
              </a:rPr>
              <a:t> </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spcAft>
                <a:spcPts val="800"/>
              </a:spcAft>
            </a:pPr>
            <a:r>
              <a:rPr lang="en-GB" sz="1200" kern="100">
                <a:effectLst/>
                <a:latin typeface="Calibri" panose="020F0502020204030204" pitchFamily="34" charset="0"/>
                <a:ea typeface="Aptos" panose="020B0004020202020204" pitchFamily="34" charset="0"/>
                <a:cs typeface="Times New Roman" panose="02020603050405020304" pitchFamily="18" charset="0"/>
              </a:rPr>
              <a:t>Kim, D., Lee, J., Do, S., Mago, P. J., Lee, K. H., &amp; Cho, H. (2022). Energy </a:t>
            </a:r>
            <a:r>
              <a:rPr lang="en-GB" sz="1200" kern="100" err="1">
                <a:effectLst/>
                <a:latin typeface="Calibri" panose="020F0502020204030204" pitchFamily="34" charset="0"/>
                <a:ea typeface="Aptos" panose="020B0004020202020204" pitchFamily="34" charset="0"/>
                <a:cs typeface="Times New Roman" panose="02020603050405020304" pitchFamily="18" charset="0"/>
              </a:rPr>
              <a:t>Modeling</a:t>
            </a:r>
            <a:r>
              <a:rPr lang="en-GB" sz="1200" kern="100">
                <a:effectLst/>
                <a:latin typeface="Calibri" panose="020F0502020204030204" pitchFamily="34" charset="0"/>
                <a:ea typeface="Aptos" panose="020B0004020202020204" pitchFamily="34" charset="0"/>
                <a:cs typeface="Times New Roman" panose="02020603050405020304" pitchFamily="18" charset="0"/>
              </a:rPr>
              <a:t> and Model Predictive Control for HVAC in Buildings: A Review of Current Research Trends. Energies, 15(19), 7231. </a:t>
            </a:r>
            <a:r>
              <a:rPr lang="en-GB" sz="1200" u="sng" kern="100">
                <a:solidFill>
                  <a:srgbClr val="0000FF"/>
                </a:solidFill>
                <a:effectLst/>
                <a:latin typeface="Calibri" panose="020F0502020204030204" pitchFamily="34" charset="0"/>
                <a:ea typeface="Aptos" panose="020B0004020202020204" pitchFamily="34" charset="0"/>
                <a:cs typeface="Times New Roman" panose="02020603050405020304" pitchFamily="18" charset="0"/>
                <a:hlinkClick r:id="rId10"/>
              </a:rPr>
              <a:t>https://doi.org/10.3390/en15197231</a:t>
            </a:r>
            <a:endParaRPr lang="en-GB" sz="1200" u="sng" kern="100">
              <a:solidFill>
                <a:srgbClr val="0000FF"/>
              </a:solidFill>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spcAft>
                <a:spcPts val="800"/>
              </a:spcAft>
            </a:pPr>
            <a:r>
              <a:rPr lang="en-GB" sz="1200" kern="1800">
                <a:effectLst/>
                <a:latin typeface="Calibri" panose="020F0502020204030204" pitchFamily="34" charset="0"/>
                <a:ea typeface="Times New Roman" panose="02020603050405020304" pitchFamily="18" charset="0"/>
                <a:cs typeface="Times New Roman" panose="02020603050405020304" pitchFamily="18" charset="0"/>
              </a:rPr>
              <a:t>New Suite of Guidance Documents on Sustainable Procurement, The World Bank site, (2023) </a:t>
            </a:r>
            <a:r>
              <a:rPr lang="en-GB" sz="1200" u="sng" kern="180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1"/>
              </a:rPr>
              <a:t>https://projects.worldbank.org/en/projects-operations/products-and-services/brief/e-s-procurement-joint-guidance-on-sustainable-procurement</a:t>
            </a:r>
            <a:r>
              <a:rPr lang="en-GB" sz="1200" kern="18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kern="100">
              <a:latin typeface="Aptos" panose="020B0004020202020204" pitchFamily="34" charset="0"/>
              <a:ea typeface="Times New Roman" panose="02020603050405020304" pitchFamily="18" charset="0"/>
              <a:cs typeface="Times New Roman" panose="02020603050405020304" pitchFamily="18" charset="0"/>
            </a:endParaRPr>
          </a:p>
        </p:txBody>
      </p:sp>
      <p:sp>
        <p:nvSpPr>
          <p:cNvPr id="2" name="Footer Placeholder 13">
            <a:extLst>
              <a:ext uri="{FF2B5EF4-FFF2-40B4-BE49-F238E27FC236}">
                <a16:creationId xmlns:a16="http://schemas.microsoft.com/office/drawing/2014/main" id="{38EC580C-6FCD-70C5-7594-78CF4A8F5D2A}"/>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117084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966022" y="1027187"/>
            <a:ext cx="1629697" cy="365126"/>
          </a:xfrm>
        </p:spPr>
        <p:txBody>
          <a:bodyPr>
            <a:normAutofit fontScale="90000"/>
          </a:bodyPr>
          <a:lstStyle/>
          <a:p>
            <a:pPr>
              <a:lnSpc>
                <a:spcPct val="150000"/>
              </a:lnSpc>
              <a:spcBef>
                <a:spcPts val="1000"/>
              </a:spcBef>
            </a:pPr>
            <a:r>
              <a:rPr lang="en-US" sz="2400" b="1">
                <a:solidFill>
                  <a:srgbClr val="59A63E"/>
                </a:solidFill>
                <a:latin typeface="Trebuchet MS" panose="020B0603020202020204" pitchFamily="34" charset="0"/>
                <a:ea typeface="MS UI Gothic" panose="020B0600070205080204" pitchFamily="34" charset="-128"/>
                <a:cs typeface="+mn-cs"/>
              </a:rPr>
              <a:t>Contents</a:t>
            </a:r>
            <a:endParaRPr lang="hu-HU" sz="2400" b="1">
              <a:solidFill>
                <a:srgbClr val="59A63E"/>
              </a:solidFill>
              <a:latin typeface="Trebuchet MS" panose="020B0603020202020204" pitchFamily="34" charset="0"/>
              <a:ea typeface="MS UI Gothic" panose="020B0600070205080204" pitchFamily="34" charset="-128"/>
              <a:cs typeface="+mn-cs"/>
            </a:endParaRPr>
          </a:p>
        </p:txBody>
      </p:sp>
      <p:sp>
        <p:nvSpPr>
          <p:cNvPr id="4" name="Slide Number Placeholder 3">
            <a:extLst>
              <a:ext uri="{FF2B5EF4-FFF2-40B4-BE49-F238E27FC236}">
                <a16:creationId xmlns:a16="http://schemas.microsoft.com/office/drawing/2014/main" id="{CA0147F0-A818-D71B-F779-0C90EE6DE2F9}"/>
              </a:ext>
            </a:extLst>
          </p:cNvPr>
          <p:cNvSpPr>
            <a:spLocks noGrp="1"/>
          </p:cNvSpPr>
          <p:nvPr>
            <p:ph type="sldNum" sz="quarter" idx="12"/>
          </p:nvPr>
        </p:nvSpPr>
        <p:spPr/>
        <p:txBody>
          <a:bodyPr/>
          <a:lstStyle/>
          <a:p>
            <a:fld id="{D57ED624-7FD4-4A6E-81EA-59ADBF780AD9}" type="slidenum">
              <a:rPr lang="hu-HU" smtClean="0">
                <a:solidFill>
                  <a:schemeClr val="bg1"/>
                </a:solidFill>
              </a:rPr>
              <a:t>2</a:t>
            </a:fld>
            <a:endParaRPr lang="hu-HU">
              <a:solidFill>
                <a:schemeClr val="bg1"/>
              </a:solidFill>
            </a:endParaRPr>
          </a:p>
        </p:txBody>
      </p:sp>
      <p:sp>
        <p:nvSpPr>
          <p:cNvPr id="13" name="TextBox 12">
            <a:extLst>
              <a:ext uri="{FF2B5EF4-FFF2-40B4-BE49-F238E27FC236}">
                <a16:creationId xmlns:a16="http://schemas.microsoft.com/office/drawing/2014/main" id="{722A1A89-7A0B-10B1-9A53-4A1E3B1C7F4D}"/>
              </a:ext>
            </a:extLst>
          </p:cNvPr>
          <p:cNvSpPr txBox="1"/>
          <p:nvPr/>
        </p:nvSpPr>
        <p:spPr>
          <a:xfrm>
            <a:off x="2595719" y="1392313"/>
            <a:ext cx="8109153" cy="5293757"/>
          </a:xfrm>
          <a:prstGeom prst="rect">
            <a:avLst/>
          </a:prstGeom>
          <a:noFill/>
        </p:spPr>
        <p:txBody>
          <a:bodyPr wrap="square" rtlCol="0">
            <a:spAutoFit/>
          </a:bodyPr>
          <a:lstStyle/>
          <a:p>
            <a:pPr marL="457200" indent="-457200">
              <a:spcBef>
                <a:spcPts val="600"/>
              </a:spcBef>
              <a:buFont typeface="+mj-lt"/>
              <a:buAutoNum type="arabicPeriod"/>
            </a:pPr>
            <a:r>
              <a:rPr lang="en-US" sz="2400">
                <a:ea typeface="MS UI Gothic" panose="020B0600070205080204" pitchFamily="34" charset="-128"/>
              </a:rPr>
              <a:t>Introduction 						</a:t>
            </a:r>
          </a:p>
          <a:p>
            <a:pPr marL="457200" indent="-457200">
              <a:spcBef>
                <a:spcPts val="600"/>
              </a:spcBef>
              <a:buFont typeface="+mj-lt"/>
              <a:buAutoNum type="arabicPeriod"/>
            </a:pPr>
            <a:r>
              <a:rPr lang="en-GB" sz="2400">
                <a:ea typeface="MS UI Gothic" panose="020B0600070205080204" pitchFamily="34" charset="-128"/>
              </a:rPr>
              <a:t>Green buildings</a:t>
            </a:r>
          </a:p>
          <a:p>
            <a:pPr marL="457200" indent="-457200">
              <a:spcBef>
                <a:spcPts val="600"/>
              </a:spcBef>
              <a:buFont typeface="+mj-lt"/>
              <a:buAutoNum type="arabicPeriod"/>
            </a:pPr>
            <a:r>
              <a:rPr lang="en-GB" sz="2400">
                <a:ea typeface="MS UI Gothic" panose="020B0600070205080204" pitchFamily="34" charset="-128"/>
              </a:rPr>
              <a:t>Eco-packaging</a:t>
            </a:r>
          </a:p>
          <a:p>
            <a:pPr marL="457200" indent="-457200">
              <a:spcBef>
                <a:spcPts val="600"/>
              </a:spcBef>
              <a:buFont typeface="+mj-lt"/>
              <a:buAutoNum type="arabicPeriod"/>
            </a:pPr>
            <a:r>
              <a:rPr lang="en-GB" sz="2400">
                <a:ea typeface="MS UI Gothic" panose="020B0600070205080204" pitchFamily="34" charset="-128"/>
              </a:rPr>
              <a:t>Heating and cooling system management</a:t>
            </a:r>
          </a:p>
          <a:p>
            <a:pPr marL="457200" indent="-457200">
              <a:spcBef>
                <a:spcPts val="600"/>
              </a:spcBef>
              <a:buFont typeface="+mj-lt"/>
              <a:buAutoNum type="arabicPeriod"/>
            </a:pPr>
            <a:r>
              <a:rPr lang="en-GB" sz="2400">
                <a:ea typeface="MS UI Gothic" panose="020B0600070205080204" pitchFamily="34" charset="-128"/>
              </a:rPr>
              <a:t>Green Procurement</a:t>
            </a:r>
          </a:p>
          <a:p>
            <a:pPr marL="457200" indent="-457200">
              <a:spcBef>
                <a:spcPts val="600"/>
              </a:spcBef>
              <a:buFont typeface="+mj-lt"/>
              <a:buAutoNum type="arabicPeriod"/>
            </a:pPr>
            <a:r>
              <a:rPr lang="en-GB" sz="2400">
                <a:ea typeface="MS UI Gothic" panose="020B0600070205080204" pitchFamily="34" charset="-128"/>
              </a:rPr>
              <a:t>Paperless operations</a:t>
            </a:r>
          </a:p>
          <a:p>
            <a:pPr marL="457200" indent="-457200">
              <a:spcBef>
                <a:spcPts val="600"/>
              </a:spcBef>
              <a:buFont typeface="+mj-lt"/>
              <a:buAutoNum type="arabicPeriod"/>
            </a:pPr>
            <a:r>
              <a:rPr lang="en-GB" sz="2400">
                <a:ea typeface="MS UI Gothic" panose="020B0600070205080204" pitchFamily="34" charset="-128"/>
              </a:rPr>
              <a:t>Educate costumers</a:t>
            </a:r>
          </a:p>
          <a:p>
            <a:pPr marL="457200" indent="-457200">
              <a:spcBef>
                <a:spcPts val="600"/>
              </a:spcBef>
              <a:buFont typeface="+mj-lt"/>
              <a:buAutoNum type="arabicPeriod"/>
            </a:pPr>
            <a:r>
              <a:rPr lang="hu-HU" sz="2400">
                <a:ea typeface="MS UI Gothic" panose="020B0600070205080204" pitchFamily="34" charset="-128"/>
              </a:rPr>
              <a:t>Teleworking</a:t>
            </a:r>
            <a:endParaRPr lang="en-GB" sz="2400">
              <a:ea typeface="MS UI Gothic" panose="020B0600070205080204" pitchFamily="34" charset="-128"/>
            </a:endParaRPr>
          </a:p>
          <a:p>
            <a:pPr marL="457200" indent="-457200">
              <a:spcBef>
                <a:spcPts val="600"/>
              </a:spcBef>
              <a:buFont typeface="+mj-lt"/>
              <a:buAutoNum type="arabicPeriod"/>
            </a:pPr>
            <a:r>
              <a:rPr lang="hu-HU" sz="2400">
                <a:ea typeface="MS UI Gothic" panose="020B0600070205080204" pitchFamily="34" charset="-128"/>
              </a:rPr>
              <a:t>Recycling and upcycling</a:t>
            </a:r>
            <a:endParaRPr lang="en-GB" sz="2400">
              <a:ea typeface="MS UI Gothic" panose="020B0600070205080204" pitchFamily="34" charset="-128"/>
            </a:endParaRPr>
          </a:p>
          <a:p>
            <a:pPr marL="457200" indent="-457200">
              <a:spcBef>
                <a:spcPts val="600"/>
              </a:spcBef>
              <a:buFont typeface="+mj-lt"/>
              <a:buAutoNum type="arabicPeriod"/>
            </a:pPr>
            <a:r>
              <a:rPr lang="en-US" sz="2400">
                <a:ea typeface="MS UI Gothic" panose="020B0600070205080204" pitchFamily="34" charset="-128"/>
              </a:rPr>
              <a:t> </a:t>
            </a:r>
            <a:r>
              <a:rPr lang="en-GB" sz="2400">
                <a:ea typeface="MS UI Gothic" panose="020B0600070205080204" pitchFamily="34" charset="-128"/>
              </a:rPr>
              <a:t>Micro hubs </a:t>
            </a:r>
            <a:br>
              <a:rPr lang="en-GB" sz="2400">
                <a:ea typeface="MS UI Gothic" panose="020B0600070205080204" pitchFamily="34" charset="-128"/>
              </a:rPr>
            </a:br>
            <a:endParaRPr lang="en-GB" sz="2400">
              <a:ea typeface="MS UI Gothic" panose="020B0600070205080204" pitchFamily="34" charset="-128"/>
            </a:endParaRPr>
          </a:p>
          <a:p>
            <a:pPr marL="457200" indent="-457200">
              <a:spcBef>
                <a:spcPts val="600"/>
              </a:spcBef>
              <a:buFont typeface="+mj-lt"/>
              <a:buAutoNum type="arabicPeriod"/>
            </a:pPr>
            <a:endParaRPr lang="en-US" sz="2400">
              <a:ea typeface="MS UI Gothic" panose="020B0600070205080204" pitchFamily="34" charset="-128"/>
            </a:endParaRPr>
          </a:p>
        </p:txBody>
      </p:sp>
      <p:sp>
        <p:nvSpPr>
          <p:cNvPr id="14" name="Footer Placeholder 13">
            <a:extLst>
              <a:ext uri="{FF2B5EF4-FFF2-40B4-BE49-F238E27FC236}">
                <a16:creationId xmlns:a16="http://schemas.microsoft.com/office/drawing/2014/main" id="{4AD0F661-2D0C-5E55-FBE2-6E66487BBA33}"/>
              </a:ext>
            </a:extLst>
          </p:cNvPr>
          <p:cNvSpPr>
            <a:spLocks noGrp="1"/>
          </p:cNvSpPr>
          <p:nvPr>
            <p:ph type="ftr" sz="quarter" idx="11"/>
          </p:nvPr>
        </p:nvSpPr>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1563397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0147F0-A818-D71B-F779-0C90EE6DE2F9}"/>
              </a:ext>
            </a:extLst>
          </p:cNvPr>
          <p:cNvSpPr>
            <a:spLocks noGrp="1"/>
          </p:cNvSpPr>
          <p:nvPr>
            <p:ph type="sldNum" sz="quarter" idx="12"/>
          </p:nvPr>
        </p:nvSpPr>
        <p:spPr/>
        <p:txBody>
          <a:bodyPr/>
          <a:lstStyle/>
          <a:p>
            <a:fld id="{D57ED624-7FD4-4A6E-81EA-59ADBF780AD9}" type="slidenum">
              <a:rPr lang="hu-HU" smtClean="0">
                <a:solidFill>
                  <a:schemeClr val="bg1"/>
                </a:solidFill>
              </a:rPr>
              <a:t>20</a:t>
            </a:fld>
            <a:endParaRPr lang="hu-HU">
              <a:solidFill>
                <a:schemeClr val="bg1"/>
              </a:solidFill>
            </a:endParaRPr>
          </a:p>
        </p:txBody>
      </p:sp>
      <p:sp>
        <p:nvSpPr>
          <p:cNvPr id="13" name="TextBox 12">
            <a:extLst>
              <a:ext uri="{FF2B5EF4-FFF2-40B4-BE49-F238E27FC236}">
                <a16:creationId xmlns:a16="http://schemas.microsoft.com/office/drawing/2014/main" id="{722A1A89-7A0B-10B1-9A53-4A1E3B1C7F4D}"/>
              </a:ext>
            </a:extLst>
          </p:cNvPr>
          <p:cNvSpPr txBox="1"/>
          <p:nvPr/>
        </p:nvSpPr>
        <p:spPr>
          <a:xfrm>
            <a:off x="278674" y="948809"/>
            <a:ext cx="10929887" cy="4763933"/>
          </a:xfrm>
          <a:prstGeom prst="rect">
            <a:avLst/>
          </a:prstGeom>
          <a:noFill/>
        </p:spPr>
        <p:txBody>
          <a:bodyPr wrap="square" rtlCol="0">
            <a:spAutoFit/>
          </a:bodyPr>
          <a:lstStyle/>
          <a:p>
            <a:pPr marL="457200">
              <a:lnSpc>
                <a:spcPct val="150000"/>
              </a:lnSpc>
              <a:spcAft>
                <a:spcPts val="800"/>
              </a:spcAft>
            </a:pPr>
            <a:r>
              <a:rPr lang="en-GB" sz="1200" kern="100" err="1">
                <a:effectLst/>
                <a:latin typeface="Calibri" panose="020F0502020204030204" pitchFamily="34" charset="0"/>
                <a:ea typeface="Aptos" panose="020B0004020202020204" pitchFamily="34" charset="0"/>
                <a:cs typeface="Times New Roman" panose="02020603050405020304" pitchFamily="18" charset="0"/>
              </a:rPr>
              <a:t>Rejeb</a:t>
            </a:r>
            <a:r>
              <a:rPr lang="en-GB" sz="1200" kern="100">
                <a:effectLst/>
                <a:latin typeface="Calibri" panose="020F0502020204030204" pitchFamily="34" charset="0"/>
                <a:ea typeface="Aptos" panose="020B0004020202020204" pitchFamily="34" charset="0"/>
                <a:cs typeface="Times New Roman" panose="02020603050405020304" pitchFamily="18" charset="0"/>
              </a:rPr>
              <a:t>, A., </a:t>
            </a:r>
            <a:r>
              <a:rPr lang="en-GB" sz="1200" kern="100" err="1">
                <a:effectLst/>
                <a:latin typeface="Calibri" panose="020F0502020204030204" pitchFamily="34" charset="0"/>
                <a:ea typeface="Aptos" panose="020B0004020202020204" pitchFamily="34" charset="0"/>
                <a:cs typeface="Times New Roman" panose="02020603050405020304" pitchFamily="18" charset="0"/>
              </a:rPr>
              <a:t>Rejeb</a:t>
            </a:r>
            <a:r>
              <a:rPr lang="en-GB" sz="1200" kern="100">
                <a:effectLst/>
                <a:latin typeface="Calibri" panose="020F0502020204030204" pitchFamily="34" charset="0"/>
                <a:ea typeface="Aptos" panose="020B0004020202020204" pitchFamily="34" charset="0"/>
                <a:cs typeface="Times New Roman" panose="02020603050405020304" pitchFamily="18" charset="0"/>
              </a:rPr>
              <a:t>, K., </a:t>
            </a:r>
            <a:r>
              <a:rPr lang="en-GB" sz="1200" kern="100" err="1">
                <a:effectLst/>
                <a:latin typeface="Calibri" panose="020F0502020204030204" pitchFamily="34" charset="0"/>
                <a:ea typeface="Aptos" panose="020B0004020202020204" pitchFamily="34" charset="0"/>
                <a:cs typeface="Times New Roman" panose="02020603050405020304" pitchFamily="18" charset="0"/>
              </a:rPr>
              <a:t>Kayikci</a:t>
            </a:r>
            <a:r>
              <a:rPr lang="en-GB" sz="1200" kern="100">
                <a:effectLst/>
                <a:latin typeface="Calibri" panose="020F0502020204030204" pitchFamily="34" charset="0"/>
                <a:ea typeface="Aptos" panose="020B0004020202020204" pitchFamily="34" charset="0"/>
                <a:cs typeface="Times New Roman" panose="02020603050405020304" pitchFamily="18" charset="0"/>
              </a:rPr>
              <a:t>, Y., </a:t>
            </a:r>
            <a:r>
              <a:rPr lang="en-GB" sz="1200" kern="100" err="1">
                <a:effectLst/>
                <a:latin typeface="Calibri" panose="020F0502020204030204" pitchFamily="34" charset="0"/>
                <a:ea typeface="Aptos" panose="020B0004020202020204" pitchFamily="34" charset="0"/>
                <a:cs typeface="Times New Roman" panose="02020603050405020304" pitchFamily="18" charset="0"/>
              </a:rPr>
              <a:t>Appolloni</a:t>
            </a:r>
            <a:r>
              <a:rPr lang="en-GB" sz="1200" kern="100">
                <a:effectLst/>
                <a:latin typeface="Calibri" panose="020F0502020204030204" pitchFamily="34" charset="0"/>
                <a:ea typeface="Aptos" panose="020B0004020202020204" pitchFamily="34" charset="0"/>
                <a:cs typeface="Times New Roman" panose="02020603050405020304" pitchFamily="18" charset="0"/>
              </a:rPr>
              <a:t>, A., &amp; </a:t>
            </a:r>
            <a:r>
              <a:rPr lang="en-GB" sz="1200" kern="100" err="1">
                <a:effectLst/>
                <a:latin typeface="Calibri" panose="020F0502020204030204" pitchFamily="34" charset="0"/>
                <a:ea typeface="Aptos" panose="020B0004020202020204" pitchFamily="34" charset="0"/>
                <a:cs typeface="Times New Roman" panose="02020603050405020304" pitchFamily="18" charset="0"/>
              </a:rPr>
              <a:t>Treiblmaier</a:t>
            </a:r>
            <a:r>
              <a:rPr lang="en-GB" sz="1200" kern="100">
                <a:effectLst/>
                <a:latin typeface="Calibri" panose="020F0502020204030204" pitchFamily="34" charset="0"/>
                <a:ea typeface="Aptos" panose="020B0004020202020204" pitchFamily="34" charset="0"/>
                <a:cs typeface="Times New Roman" panose="02020603050405020304" pitchFamily="18" charset="0"/>
              </a:rPr>
              <a:t>, H. (2023). Mapping the knowledge domain of green procurement: A review and bibliometric analysis. </a:t>
            </a:r>
            <a:r>
              <a:rPr lang="en-GB" sz="1200" kern="100">
                <a:effectLst/>
                <a:latin typeface="Calibri" panose="020F0502020204030204" pitchFamily="34" charset="0"/>
                <a:ea typeface="Times New Roman" panose="02020603050405020304" pitchFamily="18" charset="0"/>
                <a:cs typeface="Times New Roman" panose="02020603050405020304" pitchFamily="18" charset="0"/>
              </a:rPr>
              <a:t>Environment, Development and Sustainability</a:t>
            </a:r>
            <a:r>
              <a:rPr lang="en-GB" sz="1200" kern="100">
                <a:effectLst/>
                <a:latin typeface="Calibri" panose="020F0502020204030204" pitchFamily="34" charset="0"/>
                <a:ea typeface="Aptos" panose="020B0004020202020204" pitchFamily="34" charset="0"/>
                <a:cs typeface="Times New Roman" panose="02020603050405020304" pitchFamily="18" charset="0"/>
              </a:rPr>
              <a:t>. Published 02 October 2023. </a:t>
            </a:r>
            <a:r>
              <a:rPr lang="en-GB" sz="1200" u="sng" kern="100">
                <a:solidFill>
                  <a:srgbClr val="0000FF"/>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hlinkClick r:id="rId3"/>
              </a:rPr>
              <a:t>https://doi.org/10.1007/s10668-023-03948-w</a:t>
            </a:r>
            <a:r>
              <a:rPr lang="en-GB" sz="1200" kern="100">
                <a:solidFill>
                  <a:srgbClr val="222222"/>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GB" sz="1200" kern="100">
              <a:solidFill>
                <a:srgbClr val="222222"/>
              </a:solidFill>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spcAft>
                <a:spcPts val="800"/>
              </a:spcAft>
            </a:pPr>
            <a:r>
              <a:rPr lang="en-GB" sz="1200" kern="100" err="1">
                <a:effectLst/>
                <a:latin typeface="Calibri" panose="020F0502020204030204" pitchFamily="34" charset="0"/>
                <a:ea typeface="Aptos" panose="020B0004020202020204" pitchFamily="34" charset="0"/>
                <a:cs typeface="Times New Roman" panose="02020603050405020304" pitchFamily="18" charset="0"/>
              </a:rPr>
              <a:t>Hasanbeigi</a:t>
            </a:r>
            <a:r>
              <a:rPr lang="en-GB" sz="1200" kern="100">
                <a:effectLst/>
                <a:latin typeface="Calibri" panose="020F0502020204030204" pitchFamily="34" charset="0"/>
                <a:ea typeface="Aptos" panose="020B0004020202020204" pitchFamily="34" charset="0"/>
                <a:cs typeface="Times New Roman" panose="02020603050405020304" pitchFamily="18" charset="0"/>
              </a:rPr>
              <a:t>, A., &amp; Shi, D. (2021). Standards and Evaluation Guidelines for Green Public Procurement. White Paper, October 2021. </a:t>
            </a:r>
            <a:r>
              <a:rPr lang="en-GB" sz="1200" u="sng" kern="100">
                <a:solidFill>
                  <a:srgbClr val="0000FF"/>
                </a:solidFill>
                <a:effectLst/>
                <a:latin typeface="Calibri" panose="020F0502020204030204" pitchFamily="34" charset="0"/>
                <a:ea typeface="Aptos" panose="020B0004020202020204" pitchFamily="34" charset="0"/>
                <a:cs typeface="Times New Roman" panose="02020603050405020304" pitchFamily="18" charset="0"/>
                <a:hlinkClick r:id="rId4"/>
              </a:rPr>
              <a:t>https://www.unido.org/sites/default/files/files/2021-10/GPP%20paper%202_Standards%20and%20Evaluation%20Guidelines%20for%20Green%20Public%20Procurement_20211020.pdf</a:t>
            </a:r>
            <a:r>
              <a:rPr lang="en-GB" sz="1200" kern="100">
                <a:effectLst/>
                <a:latin typeface="Calibri" panose="020F0502020204030204" pitchFamily="34" charset="0"/>
                <a:ea typeface="Aptos" panose="020B0004020202020204" pitchFamily="34" charset="0"/>
                <a:cs typeface="Times New Roman" panose="02020603050405020304" pitchFamily="18" charset="0"/>
              </a:rPr>
              <a:t> </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spcAft>
                <a:spcPts val="800"/>
              </a:spcAft>
            </a:pPr>
            <a:r>
              <a:rPr lang="en-GB" sz="1200" kern="1800">
                <a:solidFill>
                  <a:srgbClr val="334048"/>
                </a:solidFill>
                <a:effectLst/>
                <a:latin typeface="Calibri" panose="020F0502020204030204" pitchFamily="34" charset="0"/>
                <a:ea typeface="Times New Roman" panose="02020603050405020304" pitchFamily="18" charset="0"/>
                <a:cs typeface="Times New Roman" panose="02020603050405020304" pitchFamily="18" charset="0"/>
              </a:rPr>
              <a:t>How to Go Paperless: A Step-by-Step Guide, Clinked.com site, </a:t>
            </a:r>
            <a:r>
              <a:rPr lang="en-GB" sz="1200" u="sng" kern="180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https://blog.clinked.com/go-paperless/</a:t>
            </a:r>
            <a:r>
              <a:rPr lang="en-GB" sz="1200" kern="1800">
                <a:solidFill>
                  <a:srgbClr val="334048"/>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kern="100">
              <a:latin typeface="Aptos" panose="020B0004020202020204" pitchFamily="34" charset="0"/>
              <a:ea typeface="Times New Roman" panose="02020603050405020304" pitchFamily="18" charset="0"/>
              <a:cs typeface="Times New Roman" panose="02020603050405020304" pitchFamily="18" charset="0"/>
            </a:endParaRPr>
          </a:p>
          <a:p>
            <a:pPr marL="457200">
              <a:lnSpc>
                <a:spcPct val="150000"/>
              </a:lnSpc>
              <a:spcAft>
                <a:spcPts val="800"/>
              </a:spcAft>
            </a:pPr>
            <a:r>
              <a:rPr lang="en-GB" sz="1200" b="1" kern="100">
                <a:solidFill>
                  <a:srgbClr val="3B3B3B"/>
                </a:solidFill>
                <a:effectLst/>
                <a:latin typeface="Calibri" panose="020F0502020204030204" pitchFamily="34" charset="0"/>
                <a:ea typeface="Times New Roman" panose="02020603050405020304" pitchFamily="18" charset="0"/>
                <a:cs typeface="Times New Roman" panose="02020603050405020304" pitchFamily="18" charset="0"/>
              </a:rPr>
              <a:t>Yulia </a:t>
            </a:r>
            <a:r>
              <a:rPr lang="en-GB" sz="1200" b="1" kern="100" err="1">
                <a:solidFill>
                  <a:srgbClr val="3B3B3B"/>
                </a:solidFill>
                <a:effectLst/>
                <a:latin typeface="Calibri" panose="020F0502020204030204" pitchFamily="34" charset="0"/>
                <a:ea typeface="Times New Roman" panose="02020603050405020304" pitchFamily="18" charset="0"/>
                <a:cs typeface="Times New Roman" panose="02020603050405020304" pitchFamily="18" charset="0"/>
              </a:rPr>
              <a:t>Miashkova</a:t>
            </a:r>
            <a:r>
              <a:rPr lang="en-GB" sz="1200" b="1" kern="100">
                <a:solidFill>
                  <a:srgbClr val="3B3B3B"/>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b="1" kern="1800">
                <a:solidFill>
                  <a:srgbClr val="0F4761"/>
                </a:solidFill>
                <a:effectLst/>
                <a:latin typeface="Calibri" panose="020F0502020204030204" pitchFamily="34" charset="0"/>
                <a:ea typeface="Times New Roman" panose="02020603050405020304" pitchFamily="18" charset="0"/>
                <a:cs typeface="Times New Roman" panose="02020603050405020304" pitchFamily="18" charset="0"/>
              </a:rPr>
              <a:t>Green Logistics for Greener Supply Chain Management, (2022), Track-Pod site </a:t>
            </a:r>
            <a:r>
              <a:rPr lang="en-GB" sz="1200" b="1" u="sng" kern="1800">
                <a:solidFill>
                  <a:srgbClr val="0F4761"/>
                </a:solidFill>
                <a:effectLst/>
                <a:latin typeface="Calibri" panose="020F0502020204030204" pitchFamily="34" charset="0"/>
                <a:ea typeface="Times New Roman" panose="02020603050405020304" pitchFamily="18" charset="0"/>
                <a:cs typeface="Times New Roman" panose="02020603050405020304" pitchFamily="18" charset="0"/>
                <a:hlinkClick r:id="rId6"/>
              </a:rPr>
              <a:t>https://www.track-pod.com/blog/green-logistics-guide/</a:t>
            </a:r>
            <a:r>
              <a:rPr lang="en-GB" sz="1200" b="1" kern="1800">
                <a:solidFill>
                  <a:srgbClr val="0F476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b="1" kern="1800">
              <a:solidFill>
                <a:srgbClr val="0F4761"/>
              </a:solidFill>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50000"/>
              </a:lnSpc>
              <a:spcAft>
                <a:spcPts val="800"/>
              </a:spcAft>
            </a:pPr>
            <a:r>
              <a:rPr lang="en-GB" sz="1200" kern="1800">
                <a:solidFill>
                  <a:srgbClr val="334048"/>
                </a:solidFill>
                <a:effectLst/>
                <a:latin typeface="Calibri" panose="020F0502020204030204" pitchFamily="34" charset="0"/>
                <a:ea typeface="Times New Roman" panose="02020603050405020304" pitchFamily="18" charset="0"/>
                <a:cs typeface="Times New Roman" panose="02020603050405020304" pitchFamily="18" charset="0"/>
              </a:rPr>
              <a:t>Heather </a:t>
            </a:r>
            <a:r>
              <a:rPr lang="en-GB" sz="1200" kern="1800" err="1">
                <a:solidFill>
                  <a:srgbClr val="334048"/>
                </a:solidFill>
                <a:effectLst/>
                <a:latin typeface="Calibri" panose="020F0502020204030204" pitchFamily="34" charset="0"/>
                <a:ea typeface="Times New Roman" panose="02020603050405020304" pitchFamily="18" charset="0"/>
                <a:cs typeface="Times New Roman" panose="02020603050405020304" pitchFamily="18" charset="0"/>
              </a:rPr>
              <a:t>Reinblatt</a:t>
            </a:r>
            <a:r>
              <a:rPr lang="en-GB" sz="1200" kern="1800">
                <a:solidFill>
                  <a:srgbClr val="334048"/>
                </a:solidFill>
                <a:effectLst/>
                <a:latin typeface="Calibri" panose="020F0502020204030204" pitchFamily="34" charset="0"/>
                <a:ea typeface="Times New Roman" panose="02020603050405020304" pitchFamily="18" charset="0"/>
                <a:cs typeface="Times New Roman" panose="02020603050405020304" pitchFamily="18" charset="0"/>
              </a:rPr>
              <a:t>, 6 Strategies for Sustainable Last-Mile Delivery, Get Circuit site</a:t>
            </a:r>
            <a:br>
              <a:rPr lang="en-GB" sz="1200" kern="1800">
                <a:solidFill>
                  <a:srgbClr val="334048"/>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200" u="sng" kern="1800">
                <a:solidFill>
                  <a:srgbClr val="334048"/>
                </a:solidFill>
                <a:effectLst/>
                <a:latin typeface="Calibri" panose="020F0502020204030204" pitchFamily="34" charset="0"/>
                <a:ea typeface="Times New Roman" panose="02020603050405020304" pitchFamily="18" charset="0"/>
                <a:cs typeface="Times New Roman" panose="02020603050405020304" pitchFamily="18" charset="0"/>
              </a:rPr>
              <a:t>Strategies for Sustainable Last-Mile Delivery</a:t>
            </a:r>
            <a:r>
              <a:rPr lang="en-GB" sz="1200" kern="1800">
                <a:solidFill>
                  <a:srgbClr val="334048"/>
                </a:solidFill>
                <a:effectLst/>
                <a:latin typeface="Calibri" panose="020F0502020204030204" pitchFamily="34" charset="0"/>
                <a:ea typeface="Times New Roman" panose="02020603050405020304" pitchFamily="18" charset="0"/>
                <a:cs typeface="Times New Roman" panose="02020603050405020304" pitchFamily="18" charset="0"/>
              </a:rPr>
              <a:t> (getcircuit.com) </a:t>
            </a:r>
            <a:endParaRPr lang="en-GB" sz="1200" kern="100">
              <a:latin typeface="Aptos" panose="020B0004020202020204" pitchFamily="34" charset="0"/>
              <a:ea typeface="Times New Roman" panose="02020603050405020304" pitchFamily="18" charset="0"/>
              <a:cs typeface="Times New Roman" panose="02020603050405020304" pitchFamily="18" charset="0"/>
            </a:endParaRPr>
          </a:p>
          <a:p>
            <a:pPr marL="457200">
              <a:lnSpc>
                <a:spcPct val="150000"/>
              </a:lnSpc>
              <a:spcAft>
                <a:spcPts val="800"/>
              </a:spcAft>
            </a:pPr>
            <a:r>
              <a:rPr lang="en-GB" sz="1200" kern="100" err="1">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Simeli</a:t>
            </a:r>
            <a:r>
              <a:rPr lang="en-GB" sz="12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I., </a:t>
            </a:r>
            <a:r>
              <a:rPr lang="en-GB" sz="1200" kern="100" err="1">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Tsekouropoulos</a:t>
            </a:r>
            <a:r>
              <a:rPr lang="en-GB" sz="12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G., </a:t>
            </a:r>
            <a:r>
              <a:rPr lang="en-GB" sz="1200" kern="100" err="1">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Vasileiou</a:t>
            </a:r>
            <a:r>
              <a:rPr lang="en-GB" sz="12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 &amp; Hoxha, G. (2023). Benefits and Challenges of Teleworking for a Sustainable Future: Knowledge Gained through Experience in the Era of COVID-19. Sustainability, 15(15), 11794. </a:t>
            </a:r>
            <a:r>
              <a:rPr lang="en-GB" sz="1200" u="sng" kern="100">
                <a:solidFill>
                  <a:srgbClr val="0000FF"/>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hlinkClick r:id="rId7"/>
              </a:rPr>
              <a:t>https://doi.org/10.3390/su151511794</a:t>
            </a:r>
            <a:r>
              <a:rPr lang="en-GB" sz="12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t>
            </a:r>
            <a:endParaRPr lang="en-GB" sz="1200" kern="100">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spcAft>
                <a:spcPts val="800"/>
              </a:spcAft>
            </a:pPr>
            <a:r>
              <a:rPr lang="en-GB" sz="1200" kern="1800">
                <a:solidFill>
                  <a:srgbClr val="334048"/>
                </a:solidFill>
                <a:effectLst/>
                <a:latin typeface="Calibri" panose="020F0502020204030204" pitchFamily="34" charset="0"/>
                <a:ea typeface="Times New Roman" panose="02020603050405020304" pitchFamily="18" charset="0"/>
                <a:cs typeface="Times New Roman" panose="02020603050405020304" pitchFamily="18" charset="0"/>
              </a:rPr>
              <a:t>Upcycling vs Recycling – The Difference Explained, </a:t>
            </a:r>
            <a:r>
              <a:rPr lang="en-GB" sz="1200" kern="1800" err="1">
                <a:solidFill>
                  <a:srgbClr val="334048"/>
                </a:solidFill>
                <a:effectLst/>
                <a:latin typeface="Calibri" panose="020F0502020204030204" pitchFamily="34" charset="0"/>
                <a:ea typeface="Times New Roman" panose="02020603050405020304" pitchFamily="18" charset="0"/>
                <a:cs typeface="Times New Roman" panose="02020603050405020304" pitchFamily="18" charset="0"/>
              </a:rPr>
              <a:t>Ecocation</a:t>
            </a:r>
            <a:r>
              <a:rPr lang="en-GB" sz="1200" kern="1800">
                <a:solidFill>
                  <a:srgbClr val="334048"/>
                </a:solidFill>
                <a:effectLst/>
                <a:latin typeface="Calibri" panose="020F0502020204030204" pitchFamily="34" charset="0"/>
                <a:ea typeface="Times New Roman" panose="02020603050405020304" pitchFamily="18" charset="0"/>
                <a:cs typeface="Times New Roman" panose="02020603050405020304" pitchFamily="18" charset="0"/>
              </a:rPr>
              <a:t> site, </a:t>
            </a:r>
            <a:r>
              <a:rPr lang="en-GB" sz="1200" u="sng" kern="180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8"/>
              </a:rPr>
              <a:t>https://ecocation.org/upcycling-vs-recycling/</a:t>
            </a:r>
            <a:r>
              <a:rPr lang="en-GB" sz="1200" kern="1800">
                <a:solidFill>
                  <a:srgbClr val="334048"/>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kern="100">
              <a:solidFill>
                <a:srgbClr val="334048"/>
              </a:solidFill>
              <a:latin typeface="Aptos" panose="020B0004020202020204" pitchFamily="34" charset="0"/>
              <a:ea typeface="Times New Roman" panose="02020603050405020304" pitchFamily="18" charset="0"/>
              <a:cs typeface="Times New Roman" panose="02020603050405020304" pitchFamily="18" charset="0"/>
            </a:endParaRPr>
          </a:p>
          <a:p>
            <a:pPr marL="457200">
              <a:lnSpc>
                <a:spcPct val="150000"/>
              </a:lnSpc>
              <a:spcAft>
                <a:spcPts val="800"/>
              </a:spcAft>
            </a:pPr>
            <a:r>
              <a:rPr lang="en-GB" sz="1200" kern="0" err="1">
                <a:effectLst/>
                <a:latin typeface="Calibri" panose="020F0502020204030204" pitchFamily="34" charset="0"/>
                <a:ea typeface="Times New Roman" panose="02020603050405020304" pitchFamily="18" charset="0"/>
                <a:cs typeface="Times New Roman" panose="02020603050405020304" pitchFamily="18" charset="0"/>
              </a:rPr>
              <a:t>Diversitech</a:t>
            </a:r>
            <a:r>
              <a:rPr lang="en-GB" sz="1200" kern="0">
                <a:effectLst/>
                <a:latin typeface="Calibri" panose="020F0502020204030204" pitchFamily="34" charset="0"/>
                <a:ea typeface="Times New Roman" panose="02020603050405020304" pitchFamily="18" charset="0"/>
                <a:cs typeface="Times New Roman" panose="02020603050405020304" pitchFamily="18" charset="0"/>
              </a:rPr>
              <a:t> Team. (2022, June 15). Recycling vs Upcycling: What’s the Difference?, </a:t>
            </a:r>
            <a:r>
              <a:rPr lang="en-GB" sz="1200" u="sng" ker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9"/>
              </a:rPr>
              <a:t>https://www.diversitech-global.com/post/recycling-vs-upcycling</a:t>
            </a:r>
            <a:r>
              <a:rPr lang="en-GB" sz="1200" kern="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kern="100">
              <a:latin typeface="Aptos" panose="020B0004020202020204" pitchFamily="34" charset="0"/>
              <a:ea typeface="Times New Roman" panose="02020603050405020304" pitchFamily="18" charset="0"/>
              <a:cs typeface="Times New Roman" panose="02020603050405020304" pitchFamily="18" charset="0"/>
            </a:endParaRPr>
          </a:p>
          <a:p>
            <a:pPr marL="457200">
              <a:lnSpc>
                <a:spcPct val="150000"/>
              </a:lnSpc>
              <a:spcAft>
                <a:spcPts val="800"/>
              </a:spcAft>
            </a:pPr>
            <a:r>
              <a:rPr lang="en-GB" sz="1200" kern="100" err="1">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Maleas</a:t>
            </a:r>
            <a:r>
              <a:rPr lang="en-GB" sz="12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Z. (2023). </a:t>
            </a:r>
            <a:r>
              <a:rPr lang="en-GB" sz="1200" i="1"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Micro-hub in a historic city centre: the challenges and opportunities</a:t>
            </a:r>
            <a:r>
              <a:rPr lang="en-GB" sz="12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Hellenic Institute of Transport - CERTH.</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ooter Placeholder 13">
            <a:extLst>
              <a:ext uri="{FF2B5EF4-FFF2-40B4-BE49-F238E27FC236}">
                <a16:creationId xmlns:a16="http://schemas.microsoft.com/office/drawing/2014/main" id="{5D5824E0-8615-8763-4130-2520BEC7E9C3}"/>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1883251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cím 2"/>
          <p:cNvSpPr txBox="1">
            <a:spLocks/>
          </p:cNvSpPr>
          <p:nvPr/>
        </p:nvSpPr>
        <p:spPr>
          <a:xfrm>
            <a:off x="117723" y="3497000"/>
            <a:ext cx="7176397" cy="1435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3600" b="1" err="1">
                <a:solidFill>
                  <a:srgbClr val="FFFFFF"/>
                </a:solidFill>
                <a:latin typeface="Trebuchet MS" panose="020B0603020202020204" pitchFamily="34" charset="0"/>
                <a:ea typeface="MS UI Gothic" panose="020B0600070205080204" pitchFamily="34" charset="-128"/>
              </a:rPr>
              <a:t>Thank</a:t>
            </a:r>
            <a:r>
              <a:rPr lang="hu-HU" sz="3600" b="1">
                <a:solidFill>
                  <a:srgbClr val="FFFFFF"/>
                </a:solidFill>
                <a:latin typeface="Trebuchet MS" panose="020B0603020202020204" pitchFamily="34" charset="0"/>
                <a:ea typeface="MS UI Gothic" panose="020B0600070205080204" pitchFamily="34" charset="-128"/>
              </a:rPr>
              <a:t> </a:t>
            </a:r>
            <a:r>
              <a:rPr lang="hu-HU" sz="3600" b="1" err="1">
                <a:solidFill>
                  <a:srgbClr val="FFFFFF"/>
                </a:solidFill>
                <a:latin typeface="Trebuchet MS" panose="020B0603020202020204" pitchFamily="34" charset="0"/>
                <a:ea typeface="MS UI Gothic" panose="020B0600070205080204" pitchFamily="34" charset="-128"/>
              </a:rPr>
              <a:t>you</a:t>
            </a:r>
            <a:r>
              <a:rPr lang="hu-HU" sz="3600" b="1">
                <a:solidFill>
                  <a:srgbClr val="FFFFFF"/>
                </a:solidFill>
                <a:latin typeface="Trebuchet MS" panose="020B0603020202020204" pitchFamily="34" charset="0"/>
                <a:ea typeface="MS UI Gothic" panose="020B0600070205080204" pitchFamily="34" charset="-128"/>
              </a:rPr>
              <a:t> </a:t>
            </a:r>
            <a:r>
              <a:rPr lang="hu-HU" sz="3600" b="1" err="1">
                <a:solidFill>
                  <a:srgbClr val="FFFFFF"/>
                </a:solidFill>
                <a:latin typeface="Trebuchet MS" panose="020B0603020202020204" pitchFamily="34" charset="0"/>
                <a:ea typeface="MS UI Gothic" panose="020B0600070205080204" pitchFamily="34" charset="-128"/>
              </a:rPr>
              <a:t>for</a:t>
            </a:r>
            <a:r>
              <a:rPr lang="hu-HU" sz="3600" b="1">
                <a:solidFill>
                  <a:srgbClr val="FFFFFF"/>
                </a:solidFill>
                <a:latin typeface="Trebuchet MS" panose="020B0603020202020204" pitchFamily="34" charset="0"/>
                <a:ea typeface="MS UI Gothic" panose="020B0600070205080204" pitchFamily="34" charset="-128"/>
              </a:rPr>
              <a:t> </a:t>
            </a:r>
            <a:r>
              <a:rPr lang="hu-HU" sz="3600" b="1" err="1">
                <a:solidFill>
                  <a:srgbClr val="FFFFFF"/>
                </a:solidFill>
                <a:latin typeface="Trebuchet MS" panose="020B0603020202020204" pitchFamily="34" charset="0"/>
                <a:ea typeface="MS UI Gothic" panose="020B0600070205080204" pitchFamily="34" charset="-128"/>
              </a:rPr>
              <a:t>your</a:t>
            </a:r>
            <a:r>
              <a:rPr lang="hu-HU" sz="3600" b="1">
                <a:solidFill>
                  <a:srgbClr val="FFFFFF"/>
                </a:solidFill>
                <a:latin typeface="Trebuchet MS" panose="020B0603020202020204" pitchFamily="34" charset="0"/>
                <a:ea typeface="MS UI Gothic" panose="020B0600070205080204" pitchFamily="34" charset="-128"/>
              </a:rPr>
              <a:t> </a:t>
            </a:r>
            <a:r>
              <a:rPr lang="hu-HU" sz="3600" b="1" err="1">
                <a:solidFill>
                  <a:srgbClr val="FFFFFF"/>
                </a:solidFill>
                <a:latin typeface="Trebuchet MS" panose="020B0603020202020204" pitchFamily="34" charset="0"/>
                <a:ea typeface="MS UI Gothic" panose="020B0600070205080204" pitchFamily="34" charset="-128"/>
              </a:rPr>
              <a:t>attention</a:t>
            </a:r>
            <a:r>
              <a:rPr lang="hu-HU" sz="3600" b="1">
                <a:solidFill>
                  <a:srgbClr val="FFFFFF"/>
                </a:solidFill>
                <a:latin typeface="Trebuchet MS" panose="020B0603020202020204" pitchFamily="34" charset="0"/>
                <a:ea typeface="MS UI Gothic" panose="020B0600070205080204" pitchFamily="34" charset="-128"/>
              </a:rPr>
              <a:t>!</a:t>
            </a:r>
          </a:p>
        </p:txBody>
      </p:sp>
      <p:sp>
        <p:nvSpPr>
          <p:cNvPr id="3" name="Slide Number Placeholder 2">
            <a:extLst>
              <a:ext uri="{FF2B5EF4-FFF2-40B4-BE49-F238E27FC236}">
                <a16:creationId xmlns:a16="http://schemas.microsoft.com/office/drawing/2014/main" id="{85F996D6-1987-718C-0AD1-236489B5BF70}"/>
              </a:ext>
            </a:extLst>
          </p:cNvPr>
          <p:cNvSpPr>
            <a:spLocks noGrp="1"/>
          </p:cNvSpPr>
          <p:nvPr>
            <p:ph type="sldNum" sz="quarter" idx="12"/>
          </p:nvPr>
        </p:nvSpPr>
        <p:spPr/>
        <p:txBody>
          <a:bodyPr/>
          <a:lstStyle/>
          <a:p>
            <a:fld id="{D57ED624-7FD4-4A6E-81EA-59ADBF780AD9}" type="slidenum">
              <a:rPr lang="hu-HU" smtClean="0"/>
              <a:t>21</a:t>
            </a:fld>
            <a:endParaRPr lang="hu-HU"/>
          </a:p>
        </p:txBody>
      </p:sp>
      <p:sp>
        <p:nvSpPr>
          <p:cNvPr id="5" name="Footer Placeholder 4">
            <a:extLst>
              <a:ext uri="{FF2B5EF4-FFF2-40B4-BE49-F238E27FC236}">
                <a16:creationId xmlns:a16="http://schemas.microsoft.com/office/drawing/2014/main" id="{EAC93747-221F-9283-9263-B9BADF54C375}"/>
              </a:ext>
            </a:extLst>
          </p:cNvPr>
          <p:cNvSpPr>
            <a:spLocks noGrp="1"/>
          </p:cNvSpPr>
          <p:nvPr>
            <p:ph type="ftr" sz="quarter" idx="11"/>
          </p:nvPr>
        </p:nvSpPr>
        <p:spPr>
          <a:xfrm>
            <a:off x="4038600" y="181692"/>
            <a:ext cx="4114800" cy="365125"/>
          </a:xfrm>
        </p:spPr>
        <p:txBody>
          <a:bodyPr/>
          <a:lstStyle/>
          <a:p>
            <a:r>
              <a:rPr lang="en-US"/>
              <a:t>C. Operation – 2. </a:t>
            </a:r>
            <a:r>
              <a:rPr lang="en-GB"/>
              <a:t>Greening courier/postal/delivery services: Facilities and non-transport operations </a:t>
            </a:r>
            <a:endParaRPr lang="hu-HU"/>
          </a:p>
          <a:p>
            <a:endParaRPr lang="hu-HU"/>
          </a:p>
        </p:txBody>
      </p:sp>
    </p:spTree>
    <p:extLst>
      <p:ext uri="{BB962C8B-B14F-4D97-AF65-F5344CB8AC3E}">
        <p14:creationId xmlns:p14="http://schemas.microsoft.com/office/powerpoint/2010/main" val="387072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a:latin typeface="Trebuchet MS" panose="020B0603020202020204" pitchFamily="34" charset="0"/>
                <a:ea typeface="MS UI Gothic" panose="020B0600070205080204" pitchFamily="34" charset="-128"/>
                <a:cs typeface="+mn-cs"/>
              </a:rPr>
              <a:t>1. Introduction</a:t>
            </a:r>
            <a:endParaRPr lang="hu-HU" sz="2400" b="1">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93783" y="2261616"/>
            <a:ext cx="9743768" cy="2334767"/>
          </a:xfrm>
        </p:spPr>
        <p:txBody>
          <a:bodyPr>
            <a:normAutofit lnSpcReduction="10000"/>
          </a:bodyPr>
          <a:lstStyle/>
          <a:p>
            <a:pPr algn="just"/>
            <a:r>
              <a:rPr lang="en-GB" sz="3200">
                <a:effectLst/>
                <a:latin typeface="Calibri" panose="020F0502020204030204" pitchFamily="34" charset="0"/>
                <a:ea typeface="Aptos" panose="020B0004020202020204" pitchFamily="34" charset="0"/>
              </a:rPr>
              <a:t>Transport companies are increasingly striving to become environmentally friendly. </a:t>
            </a:r>
          </a:p>
          <a:p>
            <a:pPr algn="just"/>
            <a:r>
              <a:rPr lang="en-GB" sz="3200">
                <a:effectLst/>
                <a:latin typeface="Calibri" panose="020F0502020204030204" pitchFamily="34" charset="0"/>
                <a:ea typeface="Aptos" panose="020B0004020202020204" pitchFamily="34" charset="0"/>
              </a:rPr>
              <a:t>Below, we will discuss several methods aimed at this purpose that pertain to all the functions and services of such a company, except for the last-mile delivery.</a:t>
            </a:r>
            <a:endParaRPr lang="en-US" sz="3600"/>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3</a:t>
            </a:fld>
            <a:endParaRPr lang="hu-HU">
              <a:solidFill>
                <a:schemeClr val="bg1"/>
              </a:solidFill>
            </a:endParaRPr>
          </a:p>
        </p:txBody>
      </p:sp>
      <p:sp>
        <p:nvSpPr>
          <p:cNvPr id="7" name="Speech Bubble: Rectangle 6">
            <a:extLst>
              <a:ext uri="{FF2B5EF4-FFF2-40B4-BE49-F238E27FC236}">
                <a16:creationId xmlns:a16="http://schemas.microsoft.com/office/drawing/2014/main" id="{D2811D36-EE3F-405A-B699-CC6C0491207B}"/>
              </a:ext>
            </a:extLst>
          </p:cNvPr>
          <p:cNvSpPr/>
          <p:nvPr/>
        </p:nvSpPr>
        <p:spPr>
          <a:xfrm>
            <a:off x="1079862" y="1891700"/>
            <a:ext cx="10171611" cy="3074600"/>
          </a:xfrm>
          <a:prstGeom prst="wedgeRectCallout">
            <a:avLst/>
          </a:prstGeom>
          <a:noFill/>
          <a:ln>
            <a:solidFill>
              <a:srgbClr val="59A63E"/>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Footer Placeholder 13">
            <a:extLst>
              <a:ext uri="{FF2B5EF4-FFF2-40B4-BE49-F238E27FC236}">
                <a16:creationId xmlns:a16="http://schemas.microsoft.com/office/drawing/2014/main" id="{B896C4E9-84C4-A8F0-B841-420F0D63D707}"/>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202053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nSpc>
                <a:spcPct val="150000"/>
              </a:lnSpc>
              <a:spcBef>
                <a:spcPts val="1000"/>
              </a:spcBef>
            </a:pPr>
            <a:r>
              <a:rPr lang="en-US" sz="2400" b="1">
                <a:latin typeface="Trebuchet MS" panose="020B0603020202020204" pitchFamily="34" charset="0"/>
                <a:ea typeface="MS UI Gothic" panose="020B0600070205080204" pitchFamily="34" charset="-128"/>
                <a:cs typeface="+mn-cs"/>
              </a:rPr>
              <a:t>2. </a:t>
            </a:r>
            <a:r>
              <a:rPr lang="en-GB" sz="2400" b="1">
                <a:latin typeface="Trebuchet MS" panose="020B0603020202020204" pitchFamily="34" charset="0"/>
                <a:ea typeface="MS UI Gothic" panose="020B0600070205080204" pitchFamily="34" charset="-128"/>
                <a:cs typeface="+mn-cs"/>
              </a:rPr>
              <a:t>Green buildings</a:t>
            </a:r>
            <a:br>
              <a:rPr lang="en-GB" sz="2400" b="1">
                <a:latin typeface="Trebuchet MS" panose="020B0603020202020204" pitchFamily="34" charset="0"/>
                <a:ea typeface="MS UI Gothic" panose="020B0600070205080204" pitchFamily="34" charset="-128"/>
                <a:cs typeface="+mn-cs"/>
              </a:rPr>
            </a:br>
            <a:endParaRPr lang="hu-HU" sz="2400" b="1">
              <a:latin typeface="Trebuchet MS" panose="020B0603020202020204" pitchFamily="34" charset="0"/>
              <a:ea typeface="MS UI Gothic" panose="020B0600070205080204" pitchFamily="34" charset="-128"/>
              <a:cs typeface="+mn-cs"/>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dirty="0" smtClean="0">
                <a:solidFill>
                  <a:schemeClr val="bg1"/>
                </a:solidFill>
              </a:rPr>
              <a:t>4</a:t>
            </a:fld>
            <a:endParaRPr lang="hu-HU">
              <a:solidFill>
                <a:schemeClr val="bg1"/>
              </a:solidFill>
            </a:endParaRPr>
          </a:p>
        </p:txBody>
      </p:sp>
      <p:sp>
        <p:nvSpPr>
          <p:cNvPr id="12" name="Content Placeholder 11">
            <a:extLst>
              <a:ext uri="{FF2B5EF4-FFF2-40B4-BE49-F238E27FC236}">
                <a16:creationId xmlns:a16="http://schemas.microsoft.com/office/drawing/2014/main" id="{FB9CE8BC-D565-39F8-D3CC-40CFF1007D75}"/>
              </a:ext>
            </a:extLst>
          </p:cNvPr>
          <p:cNvSpPr>
            <a:spLocks noGrp="1"/>
          </p:cNvSpPr>
          <p:nvPr>
            <p:ph idx="1"/>
          </p:nvPr>
        </p:nvSpPr>
        <p:spPr>
          <a:xfrm>
            <a:off x="457201" y="1062446"/>
            <a:ext cx="6603590" cy="4786292"/>
          </a:xfrm>
        </p:spPr>
        <p:txBody>
          <a:bodyPr>
            <a:normAutofit fontScale="92500"/>
          </a:bodyPr>
          <a:lstStyle/>
          <a:p>
            <a:pPr>
              <a:lnSpc>
                <a:spcPct val="150000"/>
              </a:lnSpc>
              <a:spcAft>
                <a:spcPts val="800"/>
              </a:spcAft>
            </a:pPr>
            <a:r>
              <a:rPr lang="en-GB" sz="1800" kern="100">
                <a:effectLst/>
                <a:latin typeface="Calibri" panose="020F0502020204030204" pitchFamily="34" charset="0"/>
                <a:ea typeface="Aptos" panose="020B0004020202020204" pitchFamily="34" charset="0"/>
                <a:cs typeface="Times New Roman" panose="02020603050405020304" pitchFamily="18" charset="0"/>
              </a:rPr>
              <a:t>In the transport sectors, a good solution to make this process more environmentally friendly would be the use of green buildings.</a:t>
            </a:r>
            <a:r>
              <a:rPr lang="en-GB" sz="18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l-GR" sz="18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endParaRPr>
          </a:p>
          <a:p>
            <a:pPr>
              <a:lnSpc>
                <a:spcPct val="150000"/>
              </a:lnSpc>
              <a:spcAft>
                <a:spcPts val="800"/>
              </a:spcAft>
            </a:pPr>
            <a:r>
              <a:rPr lang="en-GB" sz="18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These types of buildings are designed to use energy more efficiently, which is a significant advantage for logistic centres in these industries. </a:t>
            </a:r>
            <a:endParaRPr lang="el-GR" sz="18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endParaRPr>
          </a:p>
          <a:p>
            <a:pPr>
              <a:lnSpc>
                <a:spcPct val="150000"/>
              </a:lnSpc>
              <a:spcAft>
                <a:spcPts val="800"/>
              </a:spcAft>
            </a:pPr>
            <a:r>
              <a:rPr lang="en-GB" sz="18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Features like good insulation, solar panels, and energy-saving lights can significantly lower the energy costs for maintaining large distribution centres. </a:t>
            </a:r>
            <a:endParaRPr lang="el-GR" sz="18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endParaRPr>
          </a:p>
          <a:p>
            <a:pPr>
              <a:lnSpc>
                <a:spcPct val="150000"/>
              </a:lnSpc>
              <a:spcAft>
                <a:spcPts val="800"/>
              </a:spcAft>
            </a:pPr>
            <a:r>
              <a:rPr lang="en-GB" sz="18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Additionally, features like living walls and green roofs can reduce the heat in cities, leading to a cooler indoor environment that cuts down on air conditioning use and saves energy.</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descr="A glass building with plants on the terrace">
            <a:extLst>
              <a:ext uri="{FF2B5EF4-FFF2-40B4-BE49-F238E27FC236}">
                <a16:creationId xmlns:a16="http://schemas.microsoft.com/office/drawing/2014/main" id="{FD82B3F5-4111-DFA6-BECD-ED89F2E77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6763" y="1189626"/>
            <a:ext cx="4718036" cy="3144589"/>
          </a:xfrm>
          <a:prstGeom prst="rect">
            <a:avLst/>
          </a:prstGeom>
        </p:spPr>
      </p:pic>
      <p:sp>
        <p:nvSpPr>
          <p:cNvPr id="2" name="Footer Placeholder 13">
            <a:extLst>
              <a:ext uri="{FF2B5EF4-FFF2-40B4-BE49-F238E27FC236}">
                <a16:creationId xmlns:a16="http://schemas.microsoft.com/office/drawing/2014/main" id="{B2AD5D7C-07E9-106F-2F00-DDF3530DE1CB}"/>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229634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descr="Cornfields with bright sky">
            <a:extLst>
              <a:ext uri="{FF2B5EF4-FFF2-40B4-BE49-F238E27FC236}">
                <a16:creationId xmlns:a16="http://schemas.microsoft.com/office/drawing/2014/main" id="{6800B7B5-01C5-53E1-FCC9-1ECCCD468378}"/>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033836" y="302669"/>
            <a:ext cx="8168640" cy="5445759"/>
          </a:xfrm>
          <a:prstGeom prst="rect">
            <a:avLst/>
          </a:prstGeom>
        </p:spPr>
      </p:pic>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5</a:t>
            </a:fld>
            <a:endParaRPr lang="hu-HU">
              <a:solidFill>
                <a:schemeClr val="bg1"/>
              </a:solidFill>
            </a:endParaRPr>
          </a:p>
        </p:txBody>
      </p:sp>
      <p:sp>
        <p:nvSpPr>
          <p:cNvPr id="12" name="Content Placeholder 11">
            <a:extLst>
              <a:ext uri="{FF2B5EF4-FFF2-40B4-BE49-F238E27FC236}">
                <a16:creationId xmlns:a16="http://schemas.microsoft.com/office/drawing/2014/main" id="{FB9CE8BC-D565-39F8-D3CC-40CFF1007D75}"/>
              </a:ext>
            </a:extLst>
          </p:cNvPr>
          <p:cNvSpPr>
            <a:spLocks noGrp="1"/>
          </p:cNvSpPr>
          <p:nvPr>
            <p:ph idx="1"/>
          </p:nvPr>
        </p:nvSpPr>
        <p:spPr>
          <a:xfrm>
            <a:off x="1989524" y="471033"/>
            <a:ext cx="8429897" cy="5277395"/>
          </a:xfrm>
        </p:spPr>
        <p:txBody>
          <a:bodyPr>
            <a:normAutofit lnSpcReduction="10000"/>
          </a:bodyPr>
          <a:lstStyle/>
          <a:p>
            <a:pPr>
              <a:lnSpc>
                <a:spcPct val="150000"/>
              </a:lnSpc>
              <a:spcAft>
                <a:spcPts val="800"/>
              </a:spcAft>
              <a:buFont typeface="Wingdings" panose="05000000000000000000" pitchFamily="2" charset="2"/>
              <a:buChar char="ü"/>
            </a:pPr>
            <a:r>
              <a:rPr lang="en-GB" sz="24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Another requirement for green buildings is that they are entirely constructed from non-toxic and sustainable materials. </a:t>
            </a:r>
          </a:p>
          <a:p>
            <a:pPr>
              <a:lnSpc>
                <a:spcPct val="150000"/>
              </a:lnSpc>
              <a:spcAft>
                <a:spcPts val="800"/>
              </a:spcAft>
              <a:buFont typeface="Wingdings" panose="05000000000000000000" pitchFamily="2" charset="2"/>
              <a:buChar char="ü"/>
            </a:pPr>
            <a:r>
              <a:rPr lang="en-GB" sz="24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Also, green buildings typically maximize natural lighting and strive for good air quality. All these factors can motivate workers and consequently make their work more efficient.</a:t>
            </a:r>
            <a:endParaRPr lang="en-GB" sz="2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Font typeface="Wingdings" panose="05000000000000000000" pitchFamily="2" charset="2"/>
              <a:buChar char="ü"/>
            </a:pPr>
            <a:r>
              <a:rPr lang="en-GB" sz="24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Additionally, green buildings can be designed with dedicated spaces for recycling and waste management, which is undoubtedly a useful benefit for courier, postal and delivery businesses. </a:t>
            </a:r>
            <a:endParaRPr lang="el-GR" sz="2400" kern="10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endParaRPr>
          </a:p>
        </p:txBody>
      </p:sp>
      <p:sp>
        <p:nvSpPr>
          <p:cNvPr id="2" name="Footer Placeholder 13">
            <a:extLst>
              <a:ext uri="{FF2B5EF4-FFF2-40B4-BE49-F238E27FC236}">
                <a16:creationId xmlns:a16="http://schemas.microsoft.com/office/drawing/2014/main" id="{5AE070DC-5638-CEC2-3162-4851CC45A29D}"/>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2820095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6</a:t>
            </a:fld>
            <a:endParaRPr lang="hu-HU">
              <a:solidFill>
                <a:schemeClr val="bg1"/>
              </a:solidFill>
            </a:endParaRPr>
          </a:p>
        </p:txBody>
      </p:sp>
      <p:sp>
        <p:nvSpPr>
          <p:cNvPr id="6" name="Content Placeholder 11">
            <a:extLst>
              <a:ext uri="{FF2B5EF4-FFF2-40B4-BE49-F238E27FC236}">
                <a16:creationId xmlns:a16="http://schemas.microsoft.com/office/drawing/2014/main" id="{F33F7031-6D5D-2E5A-5758-A88C3E27E79B}"/>
              </a:ext>
            </a:extLst>
          </p:cNvPr>
          <p:cNvSpPr>
            <a:spLocks noGrp="1"/>
          </p:cNvSpPr>
          <p:nvPr>
            <p:ph sz="half" idx="1"/>
          </p:nvPr>
        </p:nvSpPr>
        <p:spPr>
          <a:xfrm>
            <a:off x="838200" y="1127356"/>
            <a:ext cx="5181600" cy="4351338"/>
          </a:xfrm>
        </p:spPr>
        <p:txBody>
          <a:bodyPr>
            <a:normAutofit/>
          </a:bodyPr>
          <a:lstStyle/>
          <a:p>
            <a:pPr>
              <a:spcAft>
                <a:spcPts val="800"/>
              </a:spcAft>
              <a:buFont typeface="Wingdings" panose="05000000000000000000" pitchFamily="2" charset="2"/>
              <a:buChar char="ü"/>
            </a:pPr>
            <a:r>
              <a:rPr lang="en-GB" sz="2200" kern="100">
                <a:effectLst/>
                <a:highlight>
                  <a:srgbClr val="FFFFFF"/>
                </a:highlight>
              </a:rPr>
              <a:t>Green buildings can incorporate systems designed to collect and reuse water. Reusing water reduces the overall water consumption and helps in managing resources more efficiently.</a:t>
            </a:r>
            <a:r>
              <a:rPr lang="en-GB" sz="2200" kern="100">
                <a:effectLst/>
              </a:rPr>
              <a:t> </a:t>
            </a:r>
            <a:endParaRPr lang="el-GR" sz="2200" kern="100">
              <a:effectLst/>
            </a:endParaRPr>
          </a:p>
          <a:p>
            <a:pPr>
              <a:spcAft>
                <a:spcPts val="800"/>
              </a:spcAft>
              <a:buFont typeface="Wingdings" panose="05000000000000000000" pitchFamily="2" charset="2"/>
              <a:buChar char="ü"/>
            </a:pPr>
            <a:r>
              <a:rPr lang="en-GB" sz="2200" kern="100">
                <a:effectLst/>
                <a:highlight>
                  <a:srgbClr val="FFFFFF"/>
                </a:highlight>
              </a:rPr>
              <a:t>Overall, by using green building, courier, delivery, and postal businesses:</a:t>
            </a:r>
          </a:p>
          <a:p>
            <a:pPr lvl="1">
              <a:spcAft>
                <a:spcPts val="800"/>
              </a:spcAft>
              <a:buFont typeface="Wingdings" panose="05000000000000000000" pitchFamily="2" charset="2"/>
              <a:buChar char="ü"/>
            </a:pPr>
            <a:r>
              <a:rPr lang="en-GB" sz="1800" kern="100">
                <a:effectLst/>
                <a:highlight>
                  <a:srgbClr val="FFFFFF"/>
                </a:highlight>
              </a:rPr>
              <a:t>reduce their impact to the environment and their energy footprint, </a:t>
            </a:r>
          </a:p>
          <a:p>
            <a:pPr lvl="1">
              <a:spcAft>
                <a:spcPts val="800"/>
              </a:spcAft>
              <a:buFont typeface="Wingdings" panose="05000000000000000000" pitchFamily="2" charset="2"/>
              <a:buChar char="ü"/>
            </a:pPr>
            <a:r>
              <a:rPr lang="en-GB" sz="1800" kern="100">
                <a:effectLst/>
                <a:highlight>
                  <a:srgbClr val="FFFFFF"/>
                </a:highlight>
              </a:rPr>
              <a:t>lower their utility costs, </a:t>
            </a:r>
          </a:p>
          <a:p>
            <a:pPr lvl="1">
              <a:spcAft>
                <a:spcPts val="800"/>
              </a:spcAft>
              <a:buFont typeface="Wingdings" panose="05000000000000000000" pitchFamily="2" charset="2"/>
              <a:buChar char="ü"/>
            </a:pPr>
            <a:r>
              <a:rPr lang="en-GB" sz="1800" kern="100">
                <a:effectLst/>
                <a:highlight>
                  <a:srgbClr val="FFFFFF"/>
                </a:highlight>
              </a:rPr>
              <a:t>becoming more efficient and also </a:t>
            </a:r>
          </a:p>
          <a:p>
            <a:pPr lvl="1">
              <a:spcAft>
                <a:spcPts val="800"/>
              </a:spcAft>
              <a:buFont typeface="Wingdings" panose="05000000000000000000" pitchFamily="2" charset="2"/>
              <a:buChar char="ü"/>
            </a:pPr>
            <a:r>
              <a:rPr lang="en-GB" sz="1800" kern="100">
                <a:effectLst/>
                <a:highlight>
                  <a:srgbClr val="FFFFFF"/>
                </a:highlight>
              </a:rPr>
              <a:t>create a healthier workplace for employees.</a:t>
            </a:r>
            <a:endParaRPr lang="en-GB" sz="1800" kern="100">
              <a:effectLst/>
            </a:endParaRPr>
          </a:p>
        </p:txBody>
      </p:sp>
      <p:pic>
        <p:nvPicPr>
          <p:cNvPr id="7" name="Picture 6" descr="Glass reflecting a forest">
            <a:extLst>
              <a:ext uri="{FF2B5EF4-FFF2-40B4-BE49-F238E27FC236}">
                <a16:creationId xmlns:a16="http://schemas.microsoft.com/office/drawing/2014/main" id="{5FBBD295-4F64-E9FF-7607-83E9A2C02CC6}"/>
              </a:ext>
            </a:extLst>
          </p:cNvPr>
          <p:cNvPicPr>
            <a:picLocks noChangeAspect="1"/>
          </p:cNvPicPr>
          <p:nvPr/>
        </p:nvPicPr>
        <p:blipFill rotWithShape="1">
          <a:blip r:embed="rId3">
            <a:extLst>
              <a:ext uri="{28A0092B-C50C-407E-A947-70E740481C1C}">
                <a14:useLocalDpi xmlns:a14="http://schemas.microsoft.com/office/drawing/2010/main" val="0"/>
              </a:ext>
            </a:extLst>
          </a:blip>
          <a:srcRect l="9450" r="11063" b="-1"/>
          <a:stretch/>
        </p:blipFill>
        <p:spPr>
          <a:xfrm>
            <a:off x="6172200" y="1127356"/>
            <a:ext cx="5181600" cy="4351338"/>
          </a:xfrm>
          <a:prstGeom prst="rect">
            <a:avLst/>
          </a:prstGeom>
          <a:noFill/>
        </p:spPr>
      </p:pic>
      <p:sp>
        <p:nvSpPr>
          <p:cNvPr id="2" name="Footer Placeholder 13">
            <a:extLst>
              <a:ext uri="{FF2B5EF4-FFF2-40B4-BE49-F238E27FC236}">
                <a16:creationId xmlns:a16="http://schemas.microsoft.com/office/drawing/2014/main" id="{E9725F47-E7D1-0CCC-7441-D2D185B90EB3}"/>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2859174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normAutofit/>
          </a:bodyPr>
          <a:lstStyle/>
          <a:p>
            <a:pPr>
              <a:lnSpc>
                <a:spcPct val="150000"/>
              </a:lnSpc>
              <a:spcBef>
                <a:spcPts val="1000"/>
              </a:spcBef>
            </a:pPr>
            <a:r>
              <a:rPr lang="en-US" sz="2400" b="1">
                <a:latin typeface="Trebuchet MS" panose="020B0603020202020204" pitchFamily="34" charset="0"/>
                <a:ea typeface="MS UI Gothic" panose="020B0600070205080204" pitchFamily="34" charset="-128"/>
                <a:cs typeface="+mn-cs"/>
              </a:rPr>
              <a:t>3. </a:t>
            </a:r>
            <a:r>
              <a:rPr lang="en-GB" sz="2400" b="1">
                <a:latin typeface="Trebuchet MS" panose="020B0603020202020204" pitchFamily="34" charset="0"/>
                <a:ea typeface="MS UI Gothic" panose="020B0600070205080204" pitchFamily="34" charset="-128"/>
                <a:cs typeface="+mn-cs"/>
              </a:rPr>
              <a:t>Eco-packaging</a:t>
            </a:r>
            <a:endParaRPr lang="hu-HU" sz="2400" b="1">
              <a:latin typeface="Trebuchet MS" panose="020B0603020202020204" pitchFamily="34" charset="0"/>
              <a:ea typeface="MS UI Gothic" panose="020B0600070205080204" pitchFamily="34" charset="-128"/>
              <a:cs typeface="+mn-cs"/>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7</a:t>
            </a:fld>
            <a:endParaRPr lang="hu-HU">
              <a:solidFill>
                <a:schemeClr val="bg1"/>
              </a:solidFill>
            </a:endParaRPr>
          </a:p>
        </p:txBody>
      </p:sp>
      <p:sp>
        <p:nvSpPr>
          <p:cNvPr id="2" name="Rectangle 2">
            <a:extLst>
              <a:ext uri="{FF2B5EF4-FFF2-40B4-BE49-F238E27FC236}">
                <a16:creationId xmlns:a16="http://schemas.microsoft.com/office/drawing/2014/main" id="{CC259DB9-87D2-3333-6790-56B0F738B3D8}"/>
              </a:ext>
            </a:extLst>
          </p:cNvPr>
          <p:cNvSpPr>
            <a:spLocks noChangeArrowheads="1"/>
          </p:cNvSpPr>
          <p:nvPr/>
        </p:nvSpPr>
        <p:spPr bwMode="auto">
          <a:xfrm>
            <a:off x="443305" y="1663745"/>
            <a:ext cx="827397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In the industry of courier and delivery businesses, eco </a:t>
            </a:r>
            <a:r>
              <a:rPr kumimoji="0" lang="en-GB" altLang="en-US" sz="2000" b="0" i="0" u="none" strike="noStrike" cap="none" normalizeH="0" baseline="0">
                <a:ln>
                  <a:noFill/>
                </a:ln>
                <a:solidFill>
                  <a:schemeClr val="tx1"/>
                </a:solidFill>
                <a:effectLst/>
                <a:latin typeface="Aptos" panose="020B0004020202020204" pitchFamily="34" charset="0"/>
                <a:ea typeface="Aptos" panose="020B0004020202020204" pitchFamily="34" charset="0"/>
                <a:cs typeface="Calibri" panose="020F0502020204030204" pitchFamily="34" charset="0"/>
              </a:rPr>
              <a:t>–</a:t>
            </a:r>
            <a:r>
              <a:rPr kumimoji="0" lang="en-GB" altLang="en-US" sz="20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 friendly packaging is becoming a more and more popular strategic, due to environmental sustainability and also customer satisfaction.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2000">
              <a:latin typeface="Calibri" panose="020F0502020204030204" pitchFamily="34" charset="0"/>
              <a:ea typeface="Aptos" panose="020B000402020202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Eco -friendly packaging involves using material and also practices that reduce the ecological footprint during the products</a:t>
            </a:r>
            <a:r>
              <a:rPr kumimoji="0" lang="en-GB" altLang="en-US" sz="2000" b="0" i="0" u="none" strike="noStrike" cap="none" normalizeH="0" baseline="0">
                <a:ln>
                  <a:noFill/>
                </a:ln>
                <a:solidFill>
                  <a:schemeClr val="tx1"/>
                </a:solidFill>
                <a:effectLst/>
                <a:latin typeface="Aptos" panose="020B0004020202020204" pitchFamily="34" charset="0"/>
                <a:ea typeface="Aptos" panose="020B0004020202020204" pitchFamily="34" charset="0"/>
                <a:cs typeface="Calibri" panose="020F0502020204030204" pitchFamily="34" charset="0"/>
              </a:rPr>
              <a:t>’</a:t>
            </a:r>
            <a:r>
              <a:rPr kumimoji="0" lang="en-GB" altLang="en-US" sz="20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 lifecycle. </a:t>
            </a:r>
            <a:endParaRPr lang="en-GB" altLang="en-US" sz="2000">
              <a:latin typeface="Calibri" panose="020F0502020204030204" pitchFamily="34" charset="0"/>
              <a:ea typeface="Aptos" panose="020B000402020202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20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This strategic includes using biodegradable, recyclable and reusable materials. That kind of materials are bamboo, recycled cardboard, and organic textiles which are designed to minimize waste and greenhouse emissions. </a:t>
            </a:r>
            <a:endParaRPr kumimoji="0" lang="en-GB"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200" b="0" i="0" u="none" strike="noStrike" cap="none" normalizeH="0" baseline="0">
              <a:ln>
                <a:noFill/>
              </a:ln>
              <a:solidFill>
                <a:schemeClr val="tx1"/>
              </a:solidFill>
              <a:effectLst/>
              <a:latin typeface="Arial" panose="020B0604020202020204" pitchFamily="34" charset="0"/>
            </a:endParaRPr>
          </a:p>
        </p:txBody>
      </p:sp>
      <p:pic>
        <p:nvPicPr>
          <p:cNvPr id="1025" name="Picture 1" descr="A hand holding a green plastic bag&#10;&#10;Description automatically generated">
            <a:extLst>
              <a:ext uri="{FF2B5EF4-FFF2-40B4-BE49-F238E27FC236}">
                <a16:creationId xmlns:a16="http://schemas.microsoft.com/office/drawing/2014/main" id="{5FF385F3-66AD-0A84-72F5-BE956BEB8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4215" y="1884571"/>
            <a:ext cx="2760942" cy="276094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13">
            <a:extLst>
              <a:ext uri="{FF2B5EF4-FFF2-40B4-BE49-F238E27FC236}">
                <a16:creationId xmlns:a16="http://schemas.microsoft.com/office/drawing/2014/main" id="{C40308C1-CA03-E6E7-02DB-2AB6EE1469F5}"/>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127521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z="1600" smtClean="0">
                <a:solidFill>
                  <a:schemeClr val="bg1"/>
                </a:solidFill>
              </a:rPr>
              <a:t>8</a:t>
            </a:fld>
            <a:endParaRPr lang="hu-HU" sz="1600">
              <a:solidFill>
                <a:schemeClr val="bg1"/>
              </a:solidFill>
            </a:endParaRPr>
          </a:p>
        </p:txBody>
      </p:sp>
      <p:sp>
        <p:nvSpPr>
          <p:cNvPr id="2" name="Rectangle 2">
            <a:extLst>
              <a:ext uri="{FF2B5EF4-FFF2-40B4-BE49-F238E27FC236}">
                <a16:creationId xmlns:a16="http://schemas.microsoft.com/office/drawing/2014/main" id="{CC259DB9-87D2-3333-6790-56B0F738B3D8}"/>
              </a:ext>
            </a:extLst>
          </p:cNvPr>
          <p:cNvSpPr>
            <a:spLocks noChangeArrowheads="1"/>
          </p:cNvSpPr>
          <p:nvPr/>
        </p:nvSpPr>
        <p:spPr bwMode="auto">
          <a:xfrm>
            <a:off x="842316" y="831439"/>
            <a:ext cx="668070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24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400" b="1"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For example, </a:t>
            </a:r>
            <a:r>
              <a:rPr kumimoji="0" lang="en-GB" altLang="en-US" sz="24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instead of traditional bubble wrap companies use biodegradable packing peanuts made from starch or corrugated cardboard wraps. The previous options are both effective and environmentally friendly.</a:t>
            </a:r>
          </a:p>
          <a:p>
            <a:pPr marR="0" lvl="0" algn="l" defTabSz="914400" rtl="0" eaLnBrk="0" fontAlgn="base" latinLnBrk="0" hangingPunct="0">
              <a:lnSpc>
                <a:spcPct val="100000"/>
              </a:lnSpc>
              <a:spcBef>
                <a:spcPct val="0"/>
              </a:spcBef>
              <a:spcAft>
                <a:spcPct val="0"/>
              </a:spcAft>
              <a:buClrTx/>
              <a:buSzTx/>
              <a:tabLst/>
            </a:pPr>
            <a:endParaRPr kumimoji="0" lang="en-GB" altLang="en-US" sz="24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endParaRPr>
          </a:p>
          <a:p>
            <a:pPr marL="285750" indent="-285750" eaLnBrk="0" fontAlgn="base" hangingPunct="0">
              <a:spcBef>
                <a:spcPct val="0"/>
              </a:spcBef>
              <a:spcAft>
                <a:spcPct val="0"/>
              </a:spcAft>
              <a:buFont typeface="Arial" panose="020B0604020202020204" pitchFamily="34" charset="0"/>
              <a:buChar char="•"/>
            </a:pPr>
            <a:r>
              <a:rPr lang="en-GB" altLang="en-US" sz="2400">
                <a:latin typeface="Calibri" panose="020F0502020204030204" pitchFamily="34" charset="0"/>
                <a:cs typeface="Calibri" panose="020F0502020204030204" pitchFamily="34" charset="0"/>
              </a:rPr>
              <a:t>Eco-friendly packaging enhances the brand image and potentially increases customer trust. Many customers now base their purchasing decisions on the environmental impact of their choices.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600" b="0" i="0" u="none" strike="noStrike" cap="none" normalizeH="0" baseline="0">
              <a:ln>
                <a:noFill/>
              </a:ln>
              <a:solidFill>
                <a:schemeClr val="tx1"/>
              </a:solidFill>
              <a:effectLst/>
              <a:latin typeface="Arial" panose="020B0604020202020204" pitchFamily="34" charset="0"/>
            </a:endParaRPr>
          </a:p>
        </p:txBody>
      </p:sp>
      <p:pic>
        <p:nvPicPr>
          <p:cNvPr id="14" name="Picture 13" descr="Close-up of cardboard">
            <a:extLst>
              <a:ext uri="{FF2B5EF4-FFF2-40B4-BE49-F238E27FC236}">
                <a16:creationId xmlns:a16="http://schemas.microsoft.com/office/drawing/2014/main" id="{36AD3691-47E5-2463-D1B6-84FCC9856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732" y="1185699"/>
            <a:ext cx="2395203" cy="1658075"/>
          </a:xfrm>
          <a:prstGeom prst="rect">
            <a:avLst/>
          </a:prstGeom>
        </p:spPr>
      </p:pic>
      <p:pic>
        <p:nvPicPr>
          <p:cNvPr id="21" name="Graphic 20" descr="Open hand with plant with solid fill">
            <a:extLst>
              <a:ext uri="{FF2B5EF4-FFF2-40B4-BE49-F238E27FC236}">
                <a16:creationId xmlns:a16="http://schemas.microsoft.com/office/drawing/2014/main" id="{22319BBE-E28E-4B34-E974-64996413F5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27829" y="1434924"/>
            <a:ext cx="1250348" cy="1174148"/>
          </a:xfrm>
          <a:prstGeom prst="rect">
            <a:avLst/>
          </a:prstGeom>
        </p:spPr>
      </p:pic>
      <p:sp>
        <p:nvSpPr>
          <p:cNvPr id="3" name="Footer Placeholder 13">
            <a:extLst>
              <a:ext uri="{FF2B5EF4-FFF2-40B4-BE49-F238E27FC236}">
                <a16:creationId xmlns:a16="http://schemas.microsoft.com/office/drawing/2014/main" id="{0301E99A-F5A0-7B0F-30CE-4D3892E317C4}"/>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pic>
        <p:nvPicPr>
          <p:cNvPr id="5" name="Picture 4" descr="A pile of white styrofoam&#10;&#10;Description automatically generated">
            <a:extLst>
              <a:ext uri="{FF2B5EF4-FFF2-40B4-BE49-F238E27FC236}">
                <a16:creationId xmlns:a16="http://schemas.microsoft.com/office/drawing/2014/main" id="{6BF4F364-2614-FCAD-2F8D-8D7CE07DEF8E}"/>
              </a:ext>
            </a:extLst>
          </p:cNvPr>
          <p:cNvPicPr>
            <a:picLocks noChangeAspect="1"/>
          </p:cNvPicPr>
          <p:nvPr/>
        </p:nvPicPr>
        <p:blipFill>
          <a:blip r:embed="rId6"/>
          <a:stretch>
            <a:fillRect/>
          </a:stretch>
        </p:blipFill>
        <p:spPr>
          <a:xfrm>
            <a:off x="8960984" y="3283404"/>
            <a:ext cx="2412208" cy="1662114"/>
          </a:xfrm>
          <a:prstGeom prst="rect">
            <a:avLst/>
          </a:prstGeom>
        </p:spPr>
      </p:pic>
    </p:spTree>
    <p:extLst>
      <p:ext uri="{BB962C8B-B14F-4D97-AF65-F5344CB8AC3E}">
        <p14:creationId xmlns:p14="http://schemas.microsoft.com/office/powerpoint/2010/main" val="78467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Carton boxes placed on conveyor belt">
            <a:extLst>
              <a:ext uri="{FF2B5EF4-FFF2-40B4-BE49-F238E27FC236}">
                <a16:creationId xmlns:a16="http://schemas.microsoft.com/office/drawing/2014/main" id="{2BACA9A7-18CB-71F8-0FF6-E3121B0537EE}"/>
              </a:ext>
            </a:extLst>
          </p:cNvPr>
          <p:cNvPicPr>
            <a:picLocks noChangeAspect="1"/>
          </p:cNvPicPr>
          <p:nvPr/>
        </p:nvPicPr>
        <p:blipFill>
          <a:blip r:embed="rId3">
            <a:duotone>
              <a:schemeClr val="accent6">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1263534" y="316379"/>
            <a:ext cx="9410007" cy="5604426"/>
          </a:xfrm>
          <a:prstGeom prst="rect">
            <a:avLst/>
          </a:prstGeom>
        </p:spPr>
      </p:pic>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9</a:t>
            </a:fld>
            <a:endParaRPr lang="hu-HU">
              <a:solidFill>
                <a:schemeClr val="bg1"/>
              </a:solidFill>
            </a:endParaRPr>
          </a:p>
        </p:txBody>
      </p:sp>
      <p:sp>
        <p:nvSpPr>
          <p:cNvPr id="2" name="Rectangle 2">
            <a:extLst>
              <a:ext uri="{FF2B5EF4-FFF2-40B4-BE49-F238E27FC236}">
                <a16:creationId xmlns:a16="http://schemas.microsoft.com/office/drawing/2014/main" id="{CC259DB9-87D2-3333-6790-56B0F738B3D8}"/>
              </a:ext>
            </a:extLst>
          </p:cNvPr>
          <p:cNvSpPr>
            <a:spLocks noChangeArrowheads="1"/>
          </p:cNvSpPr>
          <p:nvPr/>
        </p:nvSpPr>
        <p:spPr bwMode="auto">
          <a:xfrm>
            <a:off x="2458379" y="377371"/>
            <a:ext cx="7081862"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a:ln>
                  <a:noFill/>
                </a:ln>
                <a:solidFill>
                  <a:srgbClr val="0D0D0D"/>
                </a:solidFill>
                <a:effectLst/>
                <a:latin typeface="Calibri" panose="020F0502020204030204" pitchFamily="34" charset="0"/>
                <a:ea typeface="Aptos" panose="020B0004020202020204" pitchFamily="34" charset="0"/>
                <a:cs typeface="Calibri" panose="020F0502020204030204" pitchFamily="34" charset="0"/>
              </a:rPr>
              <a:t>In many countries, using recyclable or sustainable materials can lead to cost reductions due to tax incentives. </a:t>
            </a: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2000">
              <a:solidFill>
                <a:srgbClr val="0D0D0D"/>
              </a:solidFill>
              <a:latin typeface="Calibri" panose="020F0502020204030204" pitchFamily="34" charset="0"/>
              <a:ea typeface="Aptos" panose="020B0004020202020204" pitchFamily="34" charset="0"/>
              <a:cs typeface="Calibri" panose="020F0502020204030204" pitchFamily="34" charset="0"/>
            </a:endParaRP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a:ln>
                  <a:noFill/>
                </a:ln>
                <a:solidFill>
                  <a:srgbClr val="0D0D0D"/>
                </a:solidFill>
                <a:effectLst/>
                <a:latin typeface="Calibri" panose="020F0502020204030204" pitchFamily="34" charset="0"/>
                <a:ea typeface="Aptos" panose="020B0004020202020204" pitchFamily="34" charset="0"/>
                <a:cs typeface="Calibri" panose="020F0502020204030204" pitchFamily="34" charset="0"/>
              </a:rPr>
              <a:t>Furthermore, sustainable packaging involves more than just the materials used, it also concerns how products are packaged. </a:t>
            </a: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2000">
              <a:solidFill>
                <a:srgbClr val="0D0D0D"/>
              </a:solidFill>
              <a:latin typeface="Calibri" panose="020F0502020204030204" pitchFamily="34" charset="0"/>
              <a:ea typeface="Aptos" panose="020B0004020202020204" pitchFamily="34" charset="0"/>
              <a:cs typeface="Calibri" panose="020F0502020204030204" pitchFamily="34" charset="0"/>
            </a:endParaRP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a:ln>
                  <a:noFill/>
                </a:ln>
                <a:solidFill>
                  <a:srgbClr val="0D0D0D"/>
                </a:solidFill>
                <a:effectLst/>
                <a:latin typeface="Calibri" panose="020F0502020204030204" pitchFamily="34" charset="0"/>
                <a:ea typeface="Aptos" panose="020B0004020202020204" pitchFamily="34" charset="0"/>
                <a:cs typeface="Calibri" panose="020F0502020204030204" pitchFamily="34" charset="0"/>
              </a:rPr>
              <a:t>Excessive wrapping is unnecessary, even for fragile items, as long as proper proportions are maintained for each product. </a:t>
            </a: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2000">
              <a:solidFill>
                <a:srgbClr val="0D0D0D"/>
              </a:solidFill>
              <a:latin typeface="Calibri" panose="020F0502020204030204" pitchFamily="34" charset="0"/>
              <a:ea typeface="Aptos" panose="020B0004020202020204" pitchFamily="34" charset="0"/>
              <a:cs typeface="Calibri" panose="020F0502020204030204" pitchFamily="34" charset="0"/>
            </a:endParaRP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a:ln>
                  <a:noFill/>
                </a:ln>
                <a:solidFill>
                  <a:srgbClr val="0D0D0D"/>
                </a:solidFill>
                <a:effectLst/>
                <a:latin typeface="Calibri" panose="020F0502020204030204" pitchFamily="34" charset="0"/>
                <a:ea typeface="Aptos" panose="020B0004020202020204" pitchFamily="34" charset="0"/>
                <a:cs typeface="Calibri" panose="020F0502020204030204" pitchFamily="34" charset="0"/>
              </a:rPr>
              <a:t>Packaging should be adaptable to fit the size of each product to reduce the overall weight and volume, which can decrease transportation costs at later stages. </a:t>
            </a: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2000">
              <a:solidFill>
                <a:srgbClr val="0D0D0D"/>
              </a:solidFill>
              <a:latin typeface="Calibri" panose="020F0502020204030204" pitchFamily="34" charset="0"/>
              <a:ea typeface="Aptos" panose="020B0004020202020204" pitchFamily="34" charset="0"/>
              <a:cs typeface="Calibri" panose="020F0502020204030204" pitchFamily="34" charset="0"/>
            </a:endParaRP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a:ln>
                  <a:noFill/>
                </a:ln>
                <a:solidFill>
                  <a:srgbClr val="0D0D0D"/>
                </a:solidFill>
                <a:effectLst/>
                <a:latin typeface="Calibri" panose="020F0502020204030204" pitchFamily="34" charset="0"/>
                <a:ea typeface="Aptos" panose="020B0004020202020204" pitchFamily="34" charset="0"/>
                <a:cs typeface="Calibri" panose="020F0502020204030204" pitchFamily="34" charset="0"/>
              </a:rPr>
              <a:t>It is also crucial for companies to manage the packaging process efficiently when multiple products are shipped to the same customer, ensuring that products are packed optimally to avoid unnecessary packaging.</a:t>
            </a:r>
            <a:endParaRPr kumimoji="0" lang="en-GB" altLang="en-US" sz="1100" b="0" i="0" u="none" strike="noStrike" cap="none" normalizeH="0" baseline="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a:ln>
                <a:noFill/>
              </a:ln>
              <a:solidFill>
                <a:schemeClr val="tx1"/>
              </a:solidFill>
              <a:effectLst/>
              <a:latin typeface="Arial" panose="020B0604020202020204" pitchFamily="34" charset="0"/>
            </a:endParaRPr>
          </a:p>
        </p:txBody>
      </p:sp>
      <p:sp>
        <p:nvSpPr>
          <p:cNvPr id="3" name="Footer Placeholder 13">
            <a:extLst>
              <a:ext uri="{FF2B5EF4-FFF2-40B4-BE49-F238E27FC236}">
                <a16:creationId xmlns:a16="http://schemas.microsoft.com/office/drawing/2014/main" id="{EDA00632-13B8-3366-A1A5-CB1F803540E0}"/>
              </a:ext>
            </a:extLst>
          </p:cNvPr>
          <p:cNvSpPr>
            <a:spLocks noGrp="1"/>
          </p:cNvSpPr>
          <p:nvPr>
            <p:ph type="ftr" sz="quarter" idx="11"/>
          </p:nvPr>
        </p:nvSpPr>
        <p:spPr>
          <a:xfrm>
            <a:off x="4038600" y="6356350"/>
            <a:ext cx="4114800" cy="365125"/>
          </a:xfrm>
        </p:spPr>
        <p:txBody>
          <a:bodyPr/>
          <a:lstStyle/>
          <a:p>
            <a:r>
              <a:rPr lang="en-US">
                <a:solidFill>
                  <a:schemeClr val="bg1"/>
                </a:solidFill>
              </a:rPr>
              <a:t>C. Operation – 2. </a:t>
            </a:r>
            <a:r>
              <a:rPr lang="en-GB">
                <a:solidFill>
                  <a:schemeClr val="bg1"/>
                </a:solidFill>
              </a:rPr>
              <a:t>Greening courier/postal/delivery services: Facilities and non-transport operations </a:t>
            </a:r>
            <a:endParaRPr lang="hu-HU">
              <a:solidFill>
                <a:schemeClr val="bg1"/>
              </a:solidFill>
            </a:endParaRPr>
          </a:p>
        </p:txBody>
      </p:sp>
    </p:spTree>
    <p:extLst>
      <p:ext uri="{BB962C8B-B14F-4D97-AF65-F5344CB8AC3E}">
        <p14:creationId xmlns:p14="http://schemas.microsoft.com/office/powerpoint/2010/main" val="2873307060"/>
      </p:ext>
    </p:extLst>
  </p:cSld>
  <p:clrMapOvr>
    <a:masterClrMapping/>
  </p:clrMapOvr>
</p:sld>
</file>

<file path=ppt/theme/theme1.xml><?xml version="1.0" encoding="utf-8"?>
<a:theme xmlns:a="http://schemas.openxmlformats.org/drawingml/2006/main" name="CGG-topi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GG-topic" id="{661FC1ED-DE16-4D64-A40C-88B0429DCBE6}" vid="{ABB05B46-D792-4F65-AE23-7879E6E51C17}"/>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078c10e-fd66-47fb-b60b-4637e197c64e" xsi:nil="true"/>
    <lcf76f155ced4ddcb4097134ff3c332f xmlns="63686dc6-7c2d-45c2-ae73-b3342483368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Έγγραφο" ma:contentTypeID="0x01010064FFCDC164B3E04CA47C56AFA309BE12" ma:contentTypeVersion="13" ma:contentTypeDescription="Δημιουργία νέου εγγράφου" ma:contentTypeScope="" ma:versionID="a288d439b9f833517d11c1a017d1f9d2">
  <xsd:schema xmlns:xsd="http://www.w3.org/2001/XMLSchema" xmlns:xs="http://www.w3.org/2001/XMLSchema" xmlns:p="http://schemas.microsoft.com/office/2006/metadata/properties" xmlns:ns2="63686dc6-7c2d-45c2-ae73-b33424833686" xmlns:ns3="d078c10e-fd66-47fb-b60b-4637e197c64e" targetNamespace="http://schemas.microsoft.com/office/2006/metadata/properties" ma:root="true" ma:fieldsID="2578e1a2efe40ba9c7316c506b863b6b" ns2:_="" ns3:_="">
    <xsd:import namespace="63686dc6-7c2d-45c2-ae73-b33424833686"/>
    <xsd:import namespace="d078c10e-fd66-47fb-b60b-4637e197c64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686dc6-7c2d-45c2-ae73-b334248336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Ετικέτες εικόνας" ma:readOnly="false" ma:fieldId="{5cf76f15-5ced-4ddc-b409-7134ff3c332f}" ma:taxonomyMulti="true" ma:sspId="efb10ea6-a591-4c5d-9d03-645515e3d33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78c10e-fd66-47fb-b60b-4637e197c64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ecd584c-4552-4804-8795-b92aae68a9ab}" ma:internalName="TaxCatchAll" ma:showField="CatchAllData" ma:web="d078c10e-fd66-47fb-b60b-4637e197c64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FB2FAB-11D6-4EEF-8F14-359851506F5F}">
  <ds:schemaRefs>
    <ds:schemaRef ds:uri="15e21556-f17d-49aa-a8c0-b42d6f6554ae"/>
    <ds:schemaRef ds:uri="63686dc6-7c2d-45c2-ae73-b33424833686"/>
    <ds:schemaRef ds:uri="71dd4048-b094-45a2-a230-32eb3cbc1f80"/>
    <ds:schemaRef ds:uri="d078c10e-fd66-47fb-b60b-4637e197c6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800C734-EA62-4E01-897F-82F769305088}">
  <ds:schemaRefs>
    <ds:schemaRef ds:uri="63686dc6-7c2d-45c2-ae73-b33424833686"/>
    <ds:schemaRef ds:uri="d078c10e-fd66-47fb-b60b-4637e197c6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B2EEC32-DB82-41EB-9920-AE6D92403C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CGG-topic</vt:lpstr>
      <vt:lpstr>PowerPoint Presentation</vt:lpstr>
      <vt:lpstr>Contents</vt:lpstr>
      <vt:lpstr>1. Introduction</vt:lpstr>
      <vt:lpstr>2. Green buildings </vt:lpstr>
      <vt:lpstr>PowerPoint Presentation</vt:lpstr>
      <vt:lpstr>PowerPoint Presentation</vt:lpstr>
      <vt:lpstr>3. Eco-packaging</vt:lpstr>
      <vt:lpstr>PowerPoint Presentation</vt:lpstr>
      <vt:lpstr>PowerPoint Presentation</vt:lpstr>
      <vt:lpstr>PowerPoint Presentation</vt:lpstr>
      <vt:lpstr>4. Heating and cooling system management</vt:lpstr>
      <vt:lpstr>5. Green Procurement</vt:lpstr>
      <vt:lpstr>6. Paperless operations </vt:lpstr>
      <vt:lpstr>PowerPoint Presentation</vt:lpstr>
      <vt:lpstr>7. Educate costumers</vt:lpstr>
      <vt:lpstr>8. Teleworking</vt:lpstr>
      <vt:lpstr>9. Recycling and upcycling</vt:lpstr>
      <vt:lpstr>10. Micro hubs </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Couriers Go Green!</dc:title>
  <dc:creator>Martin Kuti</dc:creator>
  <cp:revision>1</cp:revision>
  <dcterms:created xsi:type="dcterms:W3CDTF">2023-01-25T10:13:25Z</dcterms:created>
  <dcterms:modified xsi:type="dcterms:W3CDTF">2024-07-09T10:05:46Z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0x01010064FFCDC164B3E04CA47C56AFA309BE12</vt:lpwstr>
  </property>
  <property fmtid="{D5CDD505-2E9C-101B-9397-08002B2CF9AE}" pid="3" name="MediaServiceImageTags">
    <vt:lpwstr/>
  </property>
</Properties>
</file>